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Shape 24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1;p44"/>
          <p:cNvSpPr/>
          <p:nvPr/>
        </p:nvSpPr>
        <p:spPr>
          <a:xfrm>
            <a:off x="-2" y="-1"/>
            <a:ext cx="24384004" cy="11365429"/>
          </a:xfrm>
          <a:prstGeom prst="rect">
            <a:avLst/>
          </a:prstGeom>
          <a:solidFill>
            <a:srgbClr val="28B956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defRPr sz="4200">
                <a:solidFill>
                  <a:srgbClr val="FFFFFF"/>
                </a:solidFill>
              </a:defRPr>
            </a:pPr>
          </a:p>
        </p:txBody>
      </p:sp>
      <p:sp>
        <p:nvSpPr>
          <p:cNvPr id="33" name="Текст заголовка"/>
          <p:cNvSpPr txBox="1"/>
          <p:nvPr>
            <p:ph type="title"/>
          </p:nvPr>
        </p:nvSpPr>
        <p:spPr>
          <a:xfrm>
            <a:off x="767999" y="3403600"/>
            <a:ext cx="22853469" cy="2947475"/>
          </a:xfrm>
          <a:prstGeom prst="rect">
            <a:avLst/>
          </a:prstGeom>
        </p:spPr>
        <p:txBody>
          <a:bodyPr anchor="b"/>
          <a:lstStyle>
            <a:lvl1pPr>
              <a:defRPr b="0" sz="10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4" name="Уровень текста 1…"/>
          <p:cNvSpPr txBox="1"/>
          <p:nvPr>
            <p:ph type="body" sz="quarter" idx="1"/>
          </p:nvPr>
        </p:nvSpPr>
        <p:spPr>
          <a:xfrm>
            <a:off x="767999" y="6663473"/>
            <a:ext cx="18956870" cy="59762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3200">
                <a:solidFill>
                  <a:srgbClr val="73198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431800">
              <a:buSzPts val="3200"/>
              <a:defRPr sz="3200">
                <a:solidFill>
                  <a:srgbClr val="731982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431800">
              <a:buSzPts val="3200"/>
              <a:defRPr sz="3200">
                <a:solidFill>
                  <a:srgbClr val="731982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-431800">
              <a:buSzPts val="3200"/>
              <a:defRPr sz="3200">
                <a:solidFill>
                  <a:srgbClr val="731982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-431800">
              <a:buSzPts val="3200"/>
              <a:defRPr sz="3200">
                <a:solidFill>
                  <a:srgbClr val="731982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35" name="Google Shape;34;p44" descr="Google Shape;34;p4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77466" y="12095460"/>
            <a:ext cx="4944002" cy="87885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" name="Google Shape;35;p44"/>
          <p:cNvGrpSpPr/>
          <p:nvPr/>
        </p:nvGrpSpPr>
        <p:grpSpPr>
          <a:xfrm>
            <a:off x="24731056" y="2322278"/>
            <a:ext cx="1958403" cy="1920003"/>
            <a:chOff x="0" y="0"/>
            <a:chExt cx="1958401" cy="1920001"/>
          </a:xfrm>
        </p:grpSpPr>
        <p:sp>
          <p:nvSpPr>
            <p:cNvPr id="36" name="Google Shape;36;p44"/>
            <p:cNvSpPr/>
            <p:nvPr/>
          </p:nvSpPr>
          <p:spPr>
            <a:xfrm>
              <a:off x="0" y="0"/>
              <a:ext cx="1958402" cy="1920002"/>
            </a:xfrm>
            <a:prstGeom prst="rect">
              <a:avLst/>
            </a:prstGeom>
            <a:solidFill>
              <a:srgbClr val="28B95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" name="Google Shape;37;p44"/>
            <p:cNvSpPr txBox="1"/>
            <p:nvPr/>
          </p:nvSpPr>
          <p:spPr>
            <a:xfrm>
              <a:off x="0" y="356216"/>
              <a:ext cx="1060401" cy="1207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R 000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G 185</a:t>
              </a:r>
              <a:br/>
              <a:r>
                <a:t>B 086</a:t>
              </a:r>
            </a:p>
          </p:txBody>
        </p:sp>
      </p:grpSp>
      <p:grpSp>
        <p:nvGrpSpPr>
          <p:cNvPr id="41" name="Google Shape;38;p44"/>
          <p:cNvGrpSpPr/>
          <p:nvPr/>
        </p:nvGrpSpPr>
        <p:grpSpPr>
          <a:xfrm>
            <a:off x="24731056" y="4242279"/>
            <a:ext cx="1958403" cy="1920003"/>
            <a:chOff x="0" y="0"/>
            <a:chExt cx="1958401" cy="1920001"/>
          </a:xfrm>
        </p:grpSpPr>
        <p:sp>
          <p:nvSpPr>
            <p:cNvPr id="39" name="Google Shape;39;p44"/>
            <p:cNvSpPr/>
            <p:nvPr/>
          </p:nvSpPr>
          <p:spPr>
            <a:xfrm>
              <a:off x="0" y="0"/>
              <a:ext cx="1958402" cy="1920002"/>
            </a:xfrm>
            <a:prstGeom prst="rect">
              <a:avLst/>
            </a:prstGeom>
            <a:solidFill>
              <a:srgbClr val="73198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" name="Google Shape;40;p44"/>
            <p:cNvSpPr txBox="1"/>
            <p:nvPr/>
          </p:nvSpPr>
          <p:spPr>
            <a:xfrm>
              <a:off x="0" y="356216"/>
              <a:ext cx="1080196" cy="1207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R 115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G 025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B 130</a:t>
              </a:r>
            </a:p>
          </p:txBody>
        </p:sp>
      </p:grpSp>
      <p:grpSp>
        <p:nvGrpSpPr>
          <p:cNvPr id="44" name="Google Shape;41;p44"/>
          <p:cNvGrpSpPr/>
          <p:nvPr/>
        </p:nvGrpSpPr>
        <p:grpSpPr>
          <a:xfrm>
            <a:off x="24731056" y="7148501"/>
            <a:ext cx="1958403" cy="1639647"/>
            <a:chOff x="0" y="0"/>
            <a:chExt cx="1958401" cy="1639646"/>
          </a:xfrm>
        </p:grpSpPr>
        <p:sp>
          <p:nvSpPr>
            <p:cNvPr id="42" name="Google Shape;42;p44"/>
            <p:cNvSpPr/>
            <p:nvPr/>
          </p:nvSpPr>
          <p:spPr>
            <a:xfrm>
              <a:off x="0" y="-1"/>
              <a:ext cx="1958402" cy="1639648"/>
            </a:xfrm>
            <a:prstGeom prst="rect">
              <a:avLst/>
            </a:prstGeom>
            <a:solidFill>
              <a:srgbClr val="5BD9E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" name="Google Shape;43;p44"/>
            <p:cNvSpPr txBox="1"/>
            <p:nvPr/>
          </p:nvSpPr>
          <p:spPr>
            <a:xfrm>
              <a:off x="0" y="216039"/>
              <a:ext cx="1080196" cy="1207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R 091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G 217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B 229</a:t>
              </a:r>
            </a:p>
          </p:txBody>
        </p:sp>
      </p:grpSp>
      <p:grpSp>
        <p:nvGrpSpPr>
          <p:cNvPr id="47" name="Google Shape;44;p44"/>
          <p:cNvGrpSpPr/>
          <p:nvPr/>
        </p:nvGrpSpPr>
        <p:grpSpPr>
          <a:xfrm>
            <a:off x="24731056" y="8788144"/>
            <a:ext cx="1958403" cy="1639647"/>
            <a:chOff x="0" y="0"/>
            <a:chExt cx="1958401" cy="1639646"/>
          </a:xfrm>
        </p:grpSpPr>
        <p:sp>
          <p:nvSpPr>
            <p:cNvPr id="45" name="Google Shape;45;p44"/>
            <p:cNvSpPr/>
            <p:nvPr/>
          </p:nvSpPr>
          <p:spPr>
            <a:xfrm>
              <a:off x="0" y="-1"/>
              <a:ext cx="1958402" cy="1639648"/>
            </a:xfrm>
            <a:prstGeom prst="rect">
              <a:avLst/>
            </a:prstGeom>
            <a:solidFill>
              <a:srgbClr val="44418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" name="Google Shape;46;p44"/>
            <p:cNvSpPr txBox="1"/>
            <p:nvPr/>
          </p:nvSpPr>
          <p:spPr>
            <a:xfrm>
              <a:off x="0" y="216039"/>
              <a:ext cx="1080196" cy="1207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R 068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G 065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B 137</a:t>
              </a:r>
            </a:p>
          </p:txBody>
        </p:sp>
      </p:grpSp>
      <p:grpSp>
        <p:nvGrpSpPr>
          <p:cNvPr id="50" name="Google Shape;47;p44"/>
          <p:cNvGrpSpPr/>
          <p:nvPr/>
        </p:nvGrpSpPr>
        <p:grpSpPr>
          <a:xfrm>
            <a:off x="24731056" y="10427788"/>
            <a:ext cx="1958403" cy="1639646"/>
            <a:chOff x="0" y="0"/>
            <a:chExt cx="1958401" cy="1639644"/>
          </a:xfrm>
        </p:grpSpPr>
        <p:sp>
          <p:nvSpPr>
            <p:cNvPr id="48" name="Google Shape;48;p44"/>
            <p:cNvSpPr/>
            <p:nvPr/>
          </p:nvSpPr>
          <p:spPr>
            <a:xfrm>
              <a:off x="0" y="0"/>
              <a:ext cx="1958402" cy="1639645"/>
            </a:xfrm>
            <a:prstGeom prst="rect">
              <a:avLst/>
            </a:prstGeom>
            <a:solidFill>
              <a:srgbClr val="FFA71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800"/>
              </a:pPr>
            </a:p>
          </p:txBody>
        </p:sp>
        <p:sp>
          <p:nvSpPr>
            <p:cNvPr id="49" name="Google Shape;49;p44"/>
            <p:cNvSpPr txBox="1"/>
            <p:nvPr/>
          </p:nvSpPr>
          <p:spPr>
            <a:xfrm>
              <a:off x="0" y="216039"/>
              <a:ext cx="1080196" cy="1207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R 255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G 167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B 023</a:t>
              </a:r>
            </a:p>
          </p:txBody>
        </p:sp>
      </p:grpSp>
      <p:grpSp>
        <p:nvGrpSpPr>
          <p:cNvPr id="53" name="Google Shape;50;p44"/>
          <p:cNvGrpSpPr/>
          <p:nvPr/>
        </p:nvGrpSpPr>
        <p:grpSpPr>
          <a:xfrm>
            <a:off x="24731056" y="12067430"/>
            <a:ext cx="1958403" cy="1639647"/>
            <a:chOff x="0" y="0"/>
            <a:chExt cx="1958401" cy="1639646"/>
          </a:xfrm>
        </p:grpSpPr>
        <p:sp>
          <p:nvSpPr>
            <p:cNvPr id="51" name="Google Shape;51;p44"/>
            <p:cNvSpPr/>
            <p:nvPr/>
          </p:nvSpPr>
          <p:spPr>
            <a:xfrm>
              <a:off x="0" y="-1"/>
              <a:ext cx="1958402" cy="1639648"/>
            </a:xfrm>
            <a:prstGeom prst="rect">
              <a:avLst/>
            </a:prstGeom>
            <a:solidFill>
              <a:srgbClr val="EB5A4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" name="Google Shape;52;p44"/>
            <p:cNvSpPr txBox="1"/>
            <p:nvPr/>
          </p:nvSpPr>
          <p:spPr>
            <a:xfrm>
              <a:off x="0" y="216039"/>
              <a:ext cx="1080196" cy="1207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R 235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G 090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B 064</a:t>
              </a:r>
            </a:p>
          </p:txBody>
        </p:sp>
      </p:grpSp>
      <p:sp>
        <p:nvSpPr>
          <p:cNvPr id="54" name="Google Shape;53;p44"/>
          <p:cNvSpPr txBox="1"/>
          <p:nvPr/>
        </p:nvSpPr>
        <p:spPr>
          <a:xfrm>
            <a:off x="24948019" y="120414"/>
            <a:ext cx="1508983" cy="1201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b="1" sz="4200">
                <a:solidFill>
                  <a:srgbClr val="595959"/>
                </a:solidFill>
              </a:defRPr>
            </a:pPr>
            <a:r>
              <a:t>RGB</a:t>
            </a:r>
            <a:br/>
            <a:r>
              <a:t>цвета</a:t>
            </a:r>
          </a:p>
        </p:txBody>
      </p:sp>
      <p:sp>
        <p:nvSpPr>
          <p:cNvPr id="55" name="Google Shape;54;p44"/>
          <p:cNvSpPr txBox="1"/>
          <p:nvPr/>
        </p:nvSpPr>
        <p:spPr>
          <a:xfrm>
            <a:off x="24682941" y="1694482"/>
            <a:ext cx="2039145" cy="483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Основной</a:t>
            </a:r>
          </a:p>
        </p:txBody>
      </p:sp>
      <p:sp>
        <p:nvSpPr>
          <p:cNvPr id="56" name="Google Shape;55;p44"/>
          <p:cNvSpPr txBox="1"/>
          <p:nvPr/>
        </p:nvSpPr>
        <p:spPr>
          <a:xfrm>
            <a:off x="24576281" y="6523049"/>
            <a:ext cx="2252466" cy="483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вторичный</a:t>
            </a:r>
          </a:p>
        </p:txBody>
      </p:sp>
      <p:sp>
        <p:nvSpPr>
          <p:cNvPr id="5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Текст заголовка"/>
          <p:cNvSpPr txBox="1"/>
          <p:nvPr>
            <p:ph type="title"/>
          </p:nvPr>
        </p:nvSpPr>
        <p:spPr>
          <a:xfrm>
            <a:off x="4387453" y="357186"/>
            <a:ext cx="15609096" cy="3036096"/>
          </a:xfrm>
          <a:prstGeom prst="rect">
            <a:avLst/>
          </a:prstGeom>
        </p:spPr>
        <p:txBody>
          <a:bodyPr lIns="71425" tIns="71425" rIns="71425" bIns="71425" anchor="ctr"/>
          <a:lstStyle>
            <a:lvl1pPr algn="ctr">
              <a:lnSpc>
                <a:spcPct val="100000"/>
              </a:lnSpc>
              <a:defRPr b="0" sz="11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88" name="Уровень текста 1…"/>
          <p:cNvSpPr txBox="1"/>
          <p:nvPr>
            <p:ph type="body" idx="1"/>
          </p:nvPr>
        </p:nvSpPr>
        <p:spPr>
          <a:xfrm>
            <a:off x="4387453" y="3643312"/>
            <a:ext cx="15609096" cy="8840393"/>
          </a:xfrm>
          <a:prstGeom prst="rect">
            <a:avLst/>
          </a:prstGeom>
        </p:spPr>
        <p:txBody>
          <a:bodyPr lIns="71425" tIns="71425" rIns="71425" bIns="71425" anchor="ctr">
            <a:normAutofit fontScale="100000" lnSpcReduction="0"/>
          </a:bodyPr>
          <a:lstStyle>
            <a:lvl1pPr marL="457200" indent="-633730">
              <a:lnSpc>
                <a:spcPct val="100000"/>
              </a:lnSpc>
              <a:spcBef>
                <a:spcPts val="5900"/>
              </a:spcBef>
              <a:buClr>
                <a:srgbClr val="000000"/>
              </a:buClr>
              <a:buSzPts val="4400"/>
              <a:buFont typeface="Helvetica Neue"/>
              <a:buChar char="•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3730">
              <a:lnSpc>
                <a:spcPct val="100000"/>
              </a:lnSpc>
              <a:spcBef>
                <a:spcPts val="5900"/>
              </a:spcBef>
              <a:buClr>
                <a:srgbClr val="000000"/>
              </a:buClr>
              <a:buSzPts val="4400"/>
              <a:buFont typeface="Helvetica Neue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33730">
              <a:lnSpc>
                <a:spcPct val="100000"/>
              </a:lnSpc>
              <a:spcBef>
                <a:spcPts val="5900"/>
              </a:spcBef>
              <a:buClr>
                <a:srgbClr val="000000"/>
              </a:buClr>
              <a:buSzPts val="4400"/>
              <a:buFont typeface="Helvetica Neue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33730">
              <a:lnSpc>
                <a:spcPct val="100000"/>
              </a:lnSpc>
              <a:spcBef>
                <a:spcPts val="5900"/>
              </a:spcBef>
              <a:buClr>
                <a:srgbClr val="000000"/>
              </a:buClr>
              <a:buSzPts val="4400"/>
              <a:buFont typeface="Helvetica Neue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33728">
              <a:lnSpc>
                <a:spcPct val="100000"/>
              </a:lnSpc>
              <a:spcBef>
                <a:spcPts val="5900"/>
              </a:spcBef>
              <a:buClr>
                <a:srgbClr val="000000"/>
              </a:buClr>
              <a:buSzPts val="4400"/>
              <a:buFont typeface="Helvetica Neue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89" name="Номер слайда"/>
          <p:cNvSpPr txBox="1"/>
          <p:nvPr>
            <p:ph type="sldNum" sz="quarter" idx="2"/>
          </p:nvPr>
        </p:nvSpPr>
        <p:spPr>
          <a:xfrm>
            <a:off x="11954115" y="13073062"/>
            <a:ext cx="466244" cy="477646"/>
          </a:xfrm>
          <a:prstGeom prst="rect">
            <a:avLst/>
          </a:prstGeom>
        </p:spPr>
        <p:txBody>
          <a:bodyPr lIns="71425" tIns="71425" rIns="71425" bIns="71425" anchor="t"/>
          <a:lstStyle>
            <a:lvl1pPr algn="ctr"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45;p54"/>
          <p:cNvSpPr/>
          <p:nvPr>
            <p:ph type="pic" sz="half" idx="21"/>
          </p:nvPr>
        </p:nvSpPr>
        <p:spPr>
          <a:xfrm>
            <a:off x="8794253" y="3637357"/>
            <a:ext cx="13260588" cy="8840393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7" name="Текст заголовка"/>
          <p:cNvSpPr txBox="1"/>
          <p:nvPr>
            <p:ph type="title"/>
          </p:nvPr>
        </p:nvSpPr>
        <p:spPr>
          <a:xfrm>
            <a:off x="4387453" y="357186"/>
            <a:ext cx="15609096" cy="3036096"/>
          </a:xfrm>
          <a:prstGeom prst="rect">
            <a:avLst/>
          </a:prstGeom>
        </p:spPr>
        <p:txBody>
          <a:bodyPr lIns="71425" tIns="71425" rIns="71425" bIns="71425" anchor="ctr"/>
          <a:lstStyle>
            <a:lvl1pPr algn="ctr">
              <a:lnSpc>
                <a:spcPct val="100000"/>
              </a:lnSpc>
              <a:defRPr b="0" sz="11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98" name="Уровень текста 1…"/>
          <p:cNvSpPr txBox="1"/>
          <p:nvPr>
            <p:ph type="body" sz="quarter" idx="1"/>
          </p:nvPr>
        </p:nvSpPr>
        <p:spPr>
          <a:xfrm>
            <a:off x="4387453" y="3643312"/>
            <a:ext cx="7500939" cy="8840393"/>
          </a:xfrm>
          <a:prstGeom prst="rect">
            <a:avLst/>
          </a:prstGeom>
        </p:spPr>
        <p:txBody>
          <a:bodyPr lIns="71425" tIns="71425" rIns="71425" bIns="71425" anchor="ctr">
            <a:normAutofit fontScale="100000" lnSpcReduction="0"/>
          </a:bodyPr>
          <a:lstStyle>
            <a:lvl1pPr marL="457200" indent="-578484">
              <a:lnSpc>
                <a:spcPct val="100000"/>
              </a:lnSpc>
              <a:spcBef>
                <a:spcPts val="4500"/>
              </a:spcBef>
              <a:buClr>
                <a:srgbClr val="000000"/>
              </a:buClr>
              <a:buSzPts val="3800"/>
              <a:buFont typeface="Helvetica Neue"/>
              <a:buChar char="•"/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78484">
              <a:lnSpc>
                <a:spcPct val="100000"/>
              </a:lnSpc>
              <a:spcBef>
                <a:spcPts val="4500"/>
              </a:spcBef>
              <a:buClr>
                <a:srgbClr val="000000"/>
              </a:buClr>
              <a:buSzPts val="3800"/>
              <a:buFont typeface="Helvetica Neue"/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8484">
              <a:lnSpc>
                <a:spcPct val="100000"/>
              </a:lnSpc>
              <a:spcBef>
                <a:spcPts val="4500"/>
              </a:spcBef>
              <a:buClr>
                <a:srgbClr val="000000"/>
              </a:buClr>
              <a:buSzPts val="3800"/>
              <a:buFont typeface="Helvetica Neue"/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78485">
              <a:lnSpc>
                <a:spcPct val="100000"/>
              </a:lnSpc>
              <a:spcBef>
                <a:spcPts val="4500"/>
              </a:spcBef>
              <a:buClr>
                <a:srgbClr val="000000"/>
              </a:buClr>
              <a:buSzPts val="3800"/>
              <a:buFont typeface="Helvetica Neue"/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78485">
              <a:lnSpc>
                <a:spcPct val="100000"/>
              </a:lnSpc>
              <a:spcBef>
                <a:spcPts val="4500"/>
              </a:spcBef>
              <a:buClr>
                <a:srgbClr val="000000"/>
              </a:buClr>
              <a:buSzPts val="3800"/>
              <a:buFont typeface="Helvetica Neue"/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99" name="Номер слайда"/>
          <p:cNvSpPr txBox="1"/>
          <p:nvPr>
            <p:ph type="sldNum" sz="quarter" idx="2"/>
          </p:nvPr>
        </p:nvSpPr>
        <p:spPr>
          <a:xfrm>
            <a:off x="11954115" y="13073062"/>
            <a:ext cx="466244" cy="477646"/>
          </a:xfrm>
          <a:prstGeom prst="rect">
            <a:avLst/>
          </a:prstGeom>
        </p:spPr>
        <p:txBody>
          <a:bodyPr lIns="71425" tIns="71425" rIns="71425" bIns="71425" anchor="t"/>
          <a:lstStyle>
            <a:lvl1pPr algn="ctr"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Уровень текста 1…"/>
          <p:cNvSpPr txBox="1"/>
          <p:nvPr>
            <p:ph type="body" idx="1"/>
          </p:nvPr>
        </p:nvSpPr>
        <p:spPr>
          <a:xfrm>
            <a:off x="4387453" y="1785936"/>
            <a:ext cx="15609096" cy="10144127"/>
          </a:xfrm>
          <a:prstGeom prst="rect">
            <a:avLst/>
          </a:prstGeom>
        </p:spPr>
        <p:txBody>
          <a:bodyPr lIns="71425" tIns="71425" rIns="71425" bIns="71425" anchor="ctr">
            <a:normAutofit fontScale="100000" lnSpcReduction="0"/>
          </a:bodyPr>
          <a:lstStyle>
            <a:lvl1pPr marL="457200" indent="-633730">
              <a:lnSpc>
                <a:spcPct val="100000"/>
              </a:lnSpc>
              <a:spcBef>
                <a:spcPts val="5900"/>
              </a:spcBef>
              <a:buClr>
                <a:srgbClr val="000000"/>
              </a:buClr>
              <a:buSzPts val="4400"/>
              <a:buFont typeface="Helvetica Neue"/>
              <a:buChar char="•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3730">
              <a:lnSpc>
                <a:spcPct val="100000"/>
              </a:lnSpc>
              <a:spcBef>
                <a:spcPts val="5900"/>
              </a:spcBef>
              <a:buClr>
                <a:srgbClr val="000000"/>
              </a:buClr>
              <a:buSzPts val="4400"/>
              <a:buFont typeface="Helvetica Neue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33730">
              <a:lnSpc>
                <a:spcPct val="100000"/>
              </a:lnSpc>
              <a:spcBef>
                <a:spcPts val="5900"/>
              </a:spcBef>
              <a:buClr>
                <a:srgbClr val="000000"/>
              </a:buClr>
              <a:buSzPts val="4400"/>
              <a:buFont typeface="Helvetica Neue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33730">
              <a:lnSpc>
                <a:spcPct val="100000"/>
              </a:lnSpc>
              <a:spcBef>
                <a:spcPts val="5900"/>
              </a:spcBef>
              <a:buClr>
                <a:srgbClr val="000000"/>
              </a:buClr>
              <a:buSzPts val="4400"/>
              <a:buFont typeface="Helvetica Neue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33728">
              <a:lnSpc>
                <a:spcPct val="100000"/>
              </a:lnSpc>
              <a:spcBef>
                <a:spcPts val="5900"/>
              </a:spcBef>
              <a:buClr>
                <a:srgbClr val="000000"/>
              </a:buClr>
              <a:buSzPts val="4400"/>
              <a:buFont typeface="Helvetica Neue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07" name="Номер слайда"/>
          <p:cNvSpPr txBox="1"/>
          <p:nvPr>
            <p:ph type="sldNum" sz="quarter" idx="2"/>
          </p:nvPr>
        </p:nvSpPr>
        <p:spPr>
          <a:xfrm>
            <a:off x="11954115" y="13073062"/>
            <a:ext cx="466244" cy="477646"/>
          </a:xfrm>
          <a:prstGeom prst="rect">
            <a:avLst/>
          </a:prstGeom>
        </p:spPr>
        <p:txBody>
          <a:bodyPr lIns="71425" tIns="71425" rIns="71425" bIns="71425" anchor="t"/>
          <a:lstStyle>
            <a:lvl1pPr algn="ctr"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153;p56"/>
          <p:cNvSpPr/>
          <p:nvPr>
            <p:ph type="pic" sz="quarter" idx="21"/>
          </p:nvPr>
        </p:nvSpPr>
        <p:spPr>
          <a:xfrm>
            <a:off x="12442031" y="7072311"/>
            <a:ext cx="8514490" cy="5679283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15" name="Google Shape;154;p56"/>
          <p:cNvSpPr/>
          <p:nvPr>
            <p:ph type="pic" sz="quarter" idx="22"/>
          </p:nvPr>
        </p:nvSpPr>
        <p:spPr>
          <a:xfrm>
            <a:off x="12192000" y="1250155"/>
            <a:ext cx="8251033" cy="550069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16" name="Google Shape;155;p56"/>
          <p:cNvSpPr/>
          <p:nvPr>
            <p:ph type="pic" idx="23"/>
          </p:nvPr>
        </p:nvSpPr>
        <p:spPr>
          <a:xfrm>
            <a:off x="-291704" y="1250155"/>
            <a:ext cx="16850319" cy="11233549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17" name="Номер слайда"/>
          <p:cNvSpPr txBox="1"/>
          <p:nvPr>
            <p:ph type="sldNum" sz="quarter" idx="2"/>
          </p:nvPr>
        </p:nvSpPr>
        <p:spPr>
          <a:xfrm>
            <a:off x="11954115" y="13073062"/>
            <a:ext cx="466244" cy="477646"/>
          </a:xfrm>
          <a:prstGeom prst="rect">
            <a:avLst/>
          </a:prstGeom>
        </p:spPr>
        <p:txBody>
          <a:bodyPr lIns="71425" tIns="71425" rIns="71425" bIns="71425" anchor="t"/>
          <a:lstStyle>
            <a:lvl1pPr algn="ctr"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Уровень текста 1…"/>
          <p:cNvSpPr txBox="1"/>
          <p:nvPr>
            <p:ph type="body" sz="quarter" idx="1"/>
          </p:nvPr>
        </p:nvSpPr>
        <p:spPr>
          <a:xfrm>
            <a:off x="4833937" y="8947546"/>
            <a:ext cx="14716127" cy="647702"/>
          </a:xfrm>
          <a:prstGeom prst="rect">
            <a:avLst/>
          </a:prstGeom>
        </p:spPr>
        <p:txBody>
          <a:bodyPr lIns="71425" tIns="71425" rIns="71425" bIns="71425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i="1"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32757" indent="-261257" algn="ctr">
              <a:lnSpc>
                <a:spcPct val="100000"/>
              </a:lnSpc>
              <a:spcBef>
                <a:spcPts val="0"/>
              </a:spcBef>
              <a:buSzPts val="3200"/>
              <a:defRPr i="1"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89957" indent="-261257" algn="ctr">
              <a:lnSpc>
                <a:spcPct val="100000"/>
              </a:lnSpc>
              <a:spcBef>
                <a:spcPts val="0"/>
              </a:spcBef>
              <a:buSzPts val="3200"/>
              <a:defRPr i="1"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47157" indent="-261257" algn="ctr">
              <a:lnSpc>
                <a:spcPct val="100000"/>
              </a:lnSpc>
              <a:spcBef>
                <a:spcPts val="0"/>
              </a:spcBef>
              <a:buSzPts val="3200"/>
              <a:defRPr i="1"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04357" indent="-261257" algn="ctr">
              <a:lnSpc>
                <a:spcPct val="100000"/>
              </a:lnSpc>
              <a:spcBef>
                <a:spcPts val="0"/>
              </a:spcBef>
              <a:buSzPts val="3200"/>
              <a:defRPr i="1"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5" name="Google Shape;159;p57"/>
          <p:cNvSpPr txBox="1"/>
          <p:nvPr>
            <p:ph type="body" sz="quarter" idx="21"/>
          </p:nvPr>
        </p:nvSpPr>
        <p:spPr>
          <a:xfrm>
            <a:off x="4833937" y="5997575"/>
            <a:ext cx="14716127" cy="863601"/>
          </a:xfrm>
          <a:prstGeom prst="rect">
            <a:avLst/>
          </a:prstGeom>
        </p:spPr>
        <p:txBody>
          <a:bodyPr lIns="71425" tIns="71425" rIns="71425" bIns="71425" anchor="ctr">
            <a:normAutofit fontScale="100000" lnSpcReduction="0"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 sz="46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26" name="Номер слайда"/>
          <p:cNvSpPr txBox="1"/>
          <p:nvPr>
            <p:ph type="sldNum" sz="quarter" idx="2"/>
          </p:nvPr>
        </p:nvSpPr>
        <p:spPr>
          <a:xfrm>
            <a:off x="11954115" y="13073062"/>
            <a:ext cx="466244" cy="477646"/>
          </a:xfrm>
          <a:prstGeom prst="rect">
            <a:avLst/>
          </a:prstGeom>
        </p:spPr>
        <p:txBody>
          <a:bodyPr lIns="71425" tIns="71425" rIns="71425" bIns="71425" anchor="t"/>
          <a:lstStyle>
            <a:lvl1pPr algn="ctr"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162;p58"/>
          <p:cNvSpPr/>
          <p:nvPr>
            <p:ph type="pic" idx="21"/>
          </p:nvPr>
        </p:nvSpPr>
        <p:spPr>
          <a:xfrm>
            <a:off x="1712268" y="0"/>
            <a:ext cx="20959465" cy="1398389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34" name="Номер слайда"/>
          <p:cNvSpPr txBox="1"/>
          <p:nvPr>
            <p:ph type="sldNum" sz="quarter" idx="2"/>
          </p:nvPr>
        </p:nvSpPr>
        <p:spPr>
          <a:xfrm>
            <a:off x="11954115" y="13073062"/>
            <a:ext cx="466244" cy="477646"/>
          </a:xfrm>
          <a:prstGeom prst="rect">
            <a:avLst/>
          </a:prstGeom>
        </p:spPr>
        <p:txBody>
          <a:bodyPr lIns="71425" tIns="71425" rIns="71425" bIns="71425" anchor="t"/>
          <a:lstStyle>
            <a:lvl1pPr algn="ctr"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Номер слайда"/>
          <p:cNvSpPr txBox="1"/>
          <p:nvPr>
            <p:ph type="sldNum" sz="quarter" idx="2"/>
          </p:nvPr>
        </p:nvSpPr>
        <p:spPr>
          <a:xfrm>
            <a:off x="11954115" y="13073062"/>
            <a:ext cx="466244" cy="477646"/>
          </a:xfrm>
          <a:prstGeom prst="rect">
            <a:avLst/>
          </a:prstGeom>
        </p:spPr>
        <p:txBody>
          <a:bodyPr lIns="71425" tIns="71425" rIns="71425" bIns="71425" anchor="t"/>
          <a:lstStyle>
            <a:lvl1pPr algn="ctr"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- text left,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58;p45"/>
          <p:cNvGrpSpPr/>
          <p:nvPr/>
        </p:nvGrpSpPr>
        <p:grpSpPr>
          <a:xfrm>
            <a:off x="23128813" y="13106398"/>
            <a:ext cx="488956" cy="139707"/>
            <a:chOff x="0" y="0"/>
            <a:chExt cx="488955" cy="139706"/>
          </a:xfrm>
        </p:grpSpPr>
        <p:sp>
          <p:nvSpPr>
            <p:cNvPr id="64" name="Google Shape;59;p45"/>
            <p:cNvSpPr/>
            <p:nvPr/>
          </p:nvSpPr>
          <p:spPr>
            <a:xfrm>
              <a:off x="349253" y="-1"/>
              <a:ext cx="139703" cy="139708"/>
            </a:xfrm>
            <a:prstGeom prst="ellipse">
              <a:avLst/>
            </a:prstGeom>
            <a:solidFill>
              <a:srgbClr val="73198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4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" name="Google Shape;60;p45"/>
            <p:cNvSpPr/>
            <p:nvPr/>
          </p:nvSpPr>
          <p:spPr>
            <a:xfrm>
              <a:off x="174626" y="-1"/>
              <a:ext cx="139705" cy="139708"/>
            </a:xfrm>
            <a:prstGeom prst="ellipse">
              <a:avLst/>
            </a:prstGeom>
            <a:solidFill>
              <a:srgbClr val="28B95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4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" name="Google Shape;61;p45"/>
            <p:cNvSpPr/>
            <p:nvPr/>
          </p:nvSpPr>
          <p:spPr>
            <a:xfrm>
              <a:off x="0" y="-1"/>
              <a:ext cx="139702" cy="139708"/>
            </a:xfrm>
            <a:prstGeom prst="ellipse">
              <a:avLst/>
            </a:prstGeom>
            <a:solidFill>
              <a:srgbClr val="28B95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48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0" name="Google Shape;62;p45"/>
          <p:cNvGrpSpPr/>
          <p:nvPr/>
        </p:nvGrpSpPr>
        <p:grpSpPr>
          <a:xfrm>
            <a:off x="24731056" y="2322278"/>
            <a:ext cx="1958403" cy="1920003"/>
            <a:chOff x="0" y="0"/>
            <a:chExt cx="1958401" cy="1920001"/>
          </a:xfrm>
        </p:grpSpPr>
        <p:sp>
          <p:nvSpPr>
            <p:cNvPr id="68" name="Google Shape;63;p45"/>
            <p:cNvSpPr/>
            <p:nvPr/>
          </p:nvSpPr>
          <p:spPr>
            <a:xfrm>
              <a:off x="0" y="0"/>
              <a:ext cx="1958402" cy="1920002"/>
            </a:xfrm>
            <a:prstGeom prst="rect">
              <a:avLst/>
            </a:prstGeom>
            <a:solidFill>
              <a:srgbClr val="28B95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" name="Google Shape;64;p45"/>
            <p:cNvSpPr txBox="1"/>
            <p:nvPr/>
          </p:nvSpPr>
          <p:spPr>
            <a:xfrm>
              <a:off x="0" y="356216"/>
              <a:ext cx="1060401" cy="1207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R 000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G 185</a:t>
              </a:r>
              <a:br/>
              <a:r>
                <a:t>B 086</a:t>
              </a:r>
            </a:p>
          </p:txBody>
        </p:sp>
      </p:grpSp>
      <p:grpSp>
        <p:nvGrpSpPr>
          <p:cNvPr id="73" name="Google Shape;65;p45"/>
          <p:cNvGrpSpPr/>
          <p:nvPr/>
        </p:nvGrpSpPr>
        <p:grpSpPr>
          <a:xfrm>
            <a:off x="24731056" y="4242279"/>
            <a:ext cx="1958403" cy="1920003"/>
            <a:chOff x="0" y="0"/>
            <a:chExt cx="1958401" cy="1920001"/>
          </a:xfrm>
        </p:grpSpPr>
        <p:sp>
          <p:nvSpPr>
            <p:cNvPr id="71" name="Google Shape;66;p45"/>
            <p:cNvSpPr/>
            <p:nvPr/>
          </p:nvSpPr>
          <p:spPr>
            <a:xfrm>
              <a:off x="0" y="0"/>
              <a:ext cx="1958402" cy="1920002"/>
            </a:xfrm>
            <a:prstGeom prst="rect">
              <a:avLst/>
            </a:prstGeom>
            <a:solidFill>
              <a:srgbClr val="73198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" name="Google Shape;67;p45"/>
            <p:cNvSpPr txBox="1"/>
            <p:nvPr/>
          </p:nvSpPr>
          <p:spPr>
            <a:xfrm>
              <a:off x="0" y="356216"/>
              <a:ext cx="1080196" cy="1207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R 115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G 025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B 130</a:t>
              </a:r>
            </a:p>
          </p:txBody>
        </p:sp>
      </p:grpSp>
      <p:grpSp>
        <p:nvGrpSpPr>
          <p:cNvPr id="76" name="Google Shape;68;p45"/>
          <p:cNvGrpSpPr/>
          <p:nvPr/>
        </p:nvGrpSpPr>
        <p:grpSpPr>
          <a:xfrm>
            <a:off x="24731056" y="7148501"/>
            <a:ext cx="1958403" cy="1639647"/>
            <a:chOff x="0" y="0"/>
            <a:chExt cx="1958401" cy="1639646"/>
          </a:xfrm>
        </p:grpSpPr>
        <p:sp>
          <p:nvSpPr>
            <p:cNvPr id="74" name="Google Shape;69;p45"/>
            <p:cNvSpPr/>
            <p:nvPr/>
          </p:nvSpPr>
          <p:spPr>
            <a:xfrm>
              <a:off x="0" y="-1"/>
              <a:ext cx="1958402" cy="1639648"/>
            </a:xfrm>
            <a:prstGeom prst="rect">
              <a:avLst/>
            </a:prstGeom>
            <a:solidFill>
              <a:srgbClr val="5BD9E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" name="Google Shape;70;p45"/>
            <p:cNvSpPr txBox="1"/>
            <p:nvPr/>
          </p:nvSpPr>
          <p:spPr>
            <a:xfrm>
              <a:off x="0" y="216039"/>
              <a:ext cx="1080196" cy="1207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R 091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G 217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B 229</a:t>
              </a:r>
            </a:p>
          </p:txBody>
        </p:sp>
      </p:grpSp>
      <p:grpSp>
        <p:nvGrpSpPr>
          <p:cNvPr id="79" name="Google Shape;71;p45"/>
          <p:cNvGrpSpPr/>
          <p:nvPr/>
        </p:nvGrpSpPr>
        <p:grpSpPr>
          <a:xfrm>
            <a:off x="24731056" y="8788144"/>
            <a:ext cx="1958403" cy="1639647"/>
            <a:chOff x="0" y="0"/>
            <a:chExt cx="1958401" cy="1639646"/>
          </a:xfrm>
        </p:grpSpPr>
        <p:sp>
          <p:nvSpPr>
            <p:cNvPr id="77" name="Google Shape;72;p45"/>
            <p:cNvSpPr/>
            <p:nvPr/>
          </p:nvSpPr>
          <p:spPr>
            <a:xfrm>
              <a:off x="0" y="-1"/>
              <a:ext cx="1958402" cy="1639648"/>
            </a:xfrm>
            <a:prstGeom prst="rect">
              <a:avLst/>
            </a:prstGeom>
            <a:solidFill>
              <a:srgbClr val="44418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" name="Google Shape;73;p45"/>
            <p:cNvSpPr txBox="1"/>
            <p:nvPr/>
          </p:nvSpPr>
          <p:spPr>
            <a:xfrm>
              <a:off x="0" y="216039"/>
              <a:ext cx="1080196" cy="1207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R 068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G 065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B 137</a:t>
              </a:r>
            </a:p>
          </p:txBody>
        </p:sp>
      </p:grpSp>
      <p:grpSp>
        <p:nvGrpSpPr>
          <p:cNvPr id="82" name="Google Shape;74;p45"/>
          <p:cNvGrpSpPr/>
          <p:nvPr/>
        </p:nvGrpSpPr>
        <p:grpSpPr>
          <a:xfrm>
            <a:off x="24731056" y="10427788"/>
            <a:ext cx="1958403" cy="1639646"/>
            <a:chOff x="0" y="0"/>
            <a:chExt cx="1958401" cy="1639644"/>
          </a:xfrm>
        </p:grpSpPr>
        <p:sp>
          <p:nvSpPr>
            <p:cNvPr id="80" name="Google Shape;75;p45"/>
            <p:cNvSpPr/>
            <p:nvPr/>
          </p:nvSpPr>
          <p:spPr>
            <a:xfrm>
              <a:off x="0" y="0"/>
              <a:ext cx="1958402" cy="1639645"/>
            </a:xfrm>
            <a:prstGeom prst="rect">
              <a:avLst/>
            </a:prstGeom>
            <a:solidFill>
              <a:srgbClr val="FFA71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800"/>
              </a:pPr>
            </a:p>
          </p:txBody>
        </p:sp>
        <p:sp>
          <p:nvSpPr>
            <p:cNvPr id="81" name="Google Shape;76;p45"/>
            <p:cNvSpPr txBox="1"/>
            <p:nvPr/>
          </p:nvSpPr>
          <p:spPr>
            <a:xfrm>
              <a:off x="0" y="216039"/>
              <a:ext cx="1080196" cy="1207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R 255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G 167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B 023</a:t>
              </a:r>
            </a:p>
          </p:txBody>
        </p:sp>
      </p:grpSp>
      <p:grpSp>
        <p:nvGrpSpPr>
          <p:cNvPr id="85" name="Google Shape;77;p45"/>
          <p:cNvGrpSpPr/>
          <p:nvPr/>
        </p:nvGrpSpPr>
        <p:grpSpPr>
          <a:xfrm>
            <a:off x="24731056" y="12067430"/>
            <a:ext cx="1958403" cy="1639647"/>
            <a:chOff x="0" y="0"/>
            <a:chExt cx="1958401" cy="1639646"/>
          </a:xfrm>
        </p:grpSpPr>
        <p:sp>
          <p:nvSpPr>
            <p:cNvPr id="83" name="Google Shape;78;p45"/>
            <p:cNvSpPr/>
            <p:nvPr/>
          </p:nvSpPr>
          <p:spPr>
            <a:xfrm>
              <a:off x="0" y="-1"/>
              <a:ext cx="1958402" cy="1639648"/>
            </a:xfrm>
            <a:prstGeom prst="rect">
              <a:avLst/>
            </a:prstGeom>
            <a:solidFill>
              <a:srgbClr val="EB5A4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" name="Google Shape;79;p45"/>
            <p:cNvSpPr txBox="1"/>
            <p:nvPr/>
          </p:nvSpPr>
          <p:spPr>
            <a:xfrm>
              <a:off x="0" y="216039"/>
              <a:ext cx="1080196" cy="1207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R 235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G 090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B 064</a:t>
              </a:r>
            </a:p>
          </p:txBody>
        </p:sp>
      </p:grpSp>
      <p:sp>
        <p:nvSpPr>
          <p:cNvPr id="86" name="Google Shape;80;p45"/>
          <p:cNvSpPr txBox="1"/>
          <p:nvPr/>
        </p:nvSpPr>
        <p:spPr>
          <a:xfrm>
            <a:off x="24948019" y="120414"/>
            <a:ext cx="1508983" cy="1201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b="1" sz="4200">
                <a:solidFill>
                  <a:srgbClr val="595959"/>
                </a:solidFill>
              </a:defRPr>
            </a:pPr>
            <a:r>
              <a:t>RGB</a:t>
            </a:r>
            <a:br/>
            <a:r>
              <a:t>цвета</a:t>
            </a:r>
          </a:p>
        </p:txBody>
      </p:sp>
      <p:sp>
        <p:nvSpPr>
          <p:cNvPr id="87" name="Google Shape;81;p45"/>
          <p:cNvSpPr txBox="1"/>
          <p:nvPr/>
        </p:nvSpPr>
        <p:spPr>
          <a:xfrm>
            <a:off x="24682941" y="1694482"/>
            <a:ext cx="2039145" cy="483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Основной</a:t>
            </a:r>
          </a:p>
        </p:txBody>
      </p:sp>
      <p:sp>
        <p:nvSpPr>
          <p:cNvPr id="88" name="Google Shape;82;p45"/>
          <p:cNvSpPr txBox="1"/>
          <p:nvPr/>
        </p:nvSpPr>
        <p:spPr>
          <a:xfrm>
            <a:off x="24576281" y="6523049"/>
            <a:ext cx="2252466" cy="483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вторичный</a:t>
            </a:r>
          </a:p>
        </p:txBody>
      </p:sp>
      <p:sp>
        <p:nvSpPr>
          <p:cNvPr id="89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90" name="Уровень текста 1…"/>
          <p:cNvSpPr txBox="1"/>
          <p:nvPr>
            <p:ph type="body" sz="half" idx="1"/>
          </p:nvPr>
        </p:nvSpPr>
        <p:spPr>
          <a:xfrm>
            <a:off x="778932" y="3403596"/>
            <a:ext cx="11167535" cy="82042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2pPr indent="-342900"/>
            <a:lvl3pPr indent="-342900"/>
            <a:lvl4pPr indent="-342900"/>
            <a:lvl5pPr indent="-342900"/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1" name="Google Shape;86;p45"/>
          <p:cNvSpPr/>
          <p:nvPr>
            <p:ph type="pic" sz="half" idx="21"/>
          </p:nvPr>
        </p:nvSpPr>
        <p:spPr>
          <a:xfrm>
            <a:off x="12451198" y="3406164"/>
            <a:ext cx="11164802" cy="8204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2" name="Номер слайда"/>
          <p:cNvSpPr txBox="1"/>
          <p:nvPr>
            <p:ph type="sldNum" sz="quarter" idx="2"/>
          </p:nvPr>
        </p:nvSpPr>
        <p:spPr>
          <a:xfrm>
            <a:off x="781046" y="13018282"/>
            <a:ext cx="238722" cy="22195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- 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88;p46"/>
          <p:cNvGrpSpPr/>
          <p:nvPr/>
        </p:nvGrpSpPr>
        <p:grpSpPr>
          <a:xfrm>
            <a:off x="23128813" y="13106398"/>
            <a:ext cx="488956" cy="139707"/>
            <a:chOff x="0" y="0"/>
            <a:chExt cx="488955" cy="139706"/>
          </a:xfrm>
        </p:grpSpPr>
        <p:sp>
          <p:nvSpPr>
            <p:cNvPr id="99" name="Google Shape;89;p46"/>
            <p:cNvSpPr/>
            <p:nvPr/>
          </p:nvSpPr>
          <p:spPr>
            <a:xfrm>
              <a:off x="349253" y="-1"/>
              <a:ext cx="139703" cy="139708"/>
            </a:xfrm>
            <a:prstGeom prst="ellipse">
              <a:avLst/>
            </a:prstGeom>
            <a:solidFill>
              <a:srgbClr val="73198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4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" name="Google Shape;90;p46"/>
            <p:cNvSpPr/>
            <p:nvPr/>
          </p:nvSpPr>
          <p:spPr>
            <a:xfrm>
              <a:off x="174626" y="-1"/>
              <a:ext cx="139705" cy="139708"/>
            </a:xfrm>
            <a:prstGeom prst="ellipse">
              <a:avLst/>
            </a:prstGeom>
            <a:solidFill>
              <a:srgbClr val="28B95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4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" name="Google Shape;91;p46"/>
            <p:cNvSpPr/>
            <p:nvPr/>
          </p:nvSpPr>
          <p:spPr>
            <a:xfrm>
              <a:off x="0" y="-1"/>
              <a:ext cx="139702" cy="139708"/>
            </a:xfrm>
            <a:prstGeom prst="ellipse">
              <a:avLst/>
            </a:prstGeom>
            <a:solidFill>
              <a:srgbClr val="28B95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48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05" name="Google Shape;92;p46"/>
          <p:cNvGrpSpPr/>
          <p:nvPr/>
        </p:nvGrpSpPr>
        <p:grpSpPr>
          <a:xfrm>
            <a:off x="24731056" y="2322278"/>
            <a:ext cx="1958403" cy="1920003"/>
            <a:chOff x="0" y="0"/>
            <a:chExt cx="1958401" cy="1920001"/>
          </a:xfrm>
        </p:grpSpPr>
        <p:sp>
          <p:nvSpPr>
            <p:cNvPr id="103" name="Google Shape;93;p46"/>
            <p:cNvSpPr/>
            <p:nvPr/>
          </p:nvSpPr>
          <p:spPr>
            <a:xfrm>
              <a:off x="0" y="0"/>
              <a:ext cx="1958402" cy="1920002"/>
            </a:xfrm>
            <a:prstGeom prst="rect">
              <a:avLst/>
            </a:prstGeom>
            <a:solidFill>
              <a:srgbClr val="28B95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" name="Google Shape;94;p46"/>
            <p:cNvSpPr txBox="1"/>
            <p:nvPr/>
          </p:nvSpPr>
          <p:spPr>
            <a:xfrm>
              <a:off x="0" y="356216"/>
              <a:ext cx="1060401" cy="1207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R 000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G 185</a:t>
              </a:r>
              <a:br/>
              <a:r>
                <a:t>B 086</a:t>
              </a:r>
            </a:p>
          </p:txBody>
        </p:sp>
      </p:grpSp>
      <p:grpSp>
        <p:nvGrpSpPr>
          <p:cNvPr id="108" name="Google Shape;95;p46"/>
          <p:cNvGrpSpPr/>
          <p:nvPr/>
        </p:nvGrpSpPr>
        <p:grpSpPr>
          <a:xfrm>
            <a:off x="24731056" y="4242279"/>
            <a:ext cx="1958403" cy="1920003"/>
            <a:chOff x="0" y="0"/>
            <a:chExt cx="1958401" cy="1920001"/>
          </a:xfrm>
        </p:grpSpPr>
        <p:sp>
          <p:nvSpPr>
            <p:cNvPr id="106" name="Google Shape;96;p46"/>
            <p:cNvSpPr/>
            <p:nvPr/>
          </p:nvSpPr>
          <p:spPr>
            <a:xfrm>
              <a:off x="0" y="0"/>
              <a:ext cx="1958402" cy="1920002"/>
            </a:xfrm>
            <a:prstGeom prst="rect">
              <a:avLst/>
            </a:prstGeom>
            <a:solidFill>
              <a:srgbClr val="73198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" name="Google Shape;97;p46"/>
            <p:cNvSpPr txBox="1"/>
            <p:nvPr/>
          </p:nvSpPr>
          <p:spPr>
            <a:xfrm>
              <a:off x="0" y="356216"/>
              <a:ext cx="1080196" cy="1207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R 115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G 025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B 130</a:t>
              </a:r>
            </a:p>
          </p:txBody>
        </p:sp>
      </p:grpSp>
      <p:grpSp>
        <p:nvGrpSpPr>
          <p:cNvPr id="111" name="Google Shape;98;p46"/>
          <p:cNvGrpSpPr/>
          <p:nvPr/>
        </p:nvGrpSpPr>
        <p:grpSpPr>
          <a:xfrm>
            <a:off x="24731056" y="7148501"/>
            <a:ext cx="1958403" cy="1639647"/>
            <a:chOff x="0" y="0"/>
            <a:chExt cx="1958401" cy="1639646"/>
          </a:xfrm>
        </p:grpSpPr>
        <p:sp>
          <p:nvSpPr>
            <p:cNvPr id="109" name="Google Shape;99;p46"/>
            <p:cNvSpPr/>
            <p:nvPr/>
          </p:nvSpPr>
          <p:spPr>
            <a:xfrm>
              <a:off x="0" y="-1"/>
              <a:ext cx="1958402" cy="1639648"/>
            </a:xfrm>
            <a:prstGeom prst="rect">
              <a:avLst/>
            </a:prstGeom>
            <a:solidFill>
              <a:srgbClr val="5BD9E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0" name="Google Shape;100;p46"/>
            <p:cNvSpPr txBox="1"/>
            <p:nvPr/>
          </p:nvSpPr>
          <p:spPr>
            <a:xfrm>
              <a:off x="0" y="216039"/>
              <a:ext cx="1080196" cy="1207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R 091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G 217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B 229</a:t>
              </a:r>
            </a:p>
          </p:txBody>
        </p:sp>
      </p:grpSp>
      <p:grpSp>
        <p:nvGrpSpPr>
          <p:cNvPr id="114" name="Google Shape;101;p46"/>
          <p:cNvGrpSpPr/>
          <p:nvPr/>
        </p:nvGrpSpPr>
        <p:grpSpPr>
          <a:xfrm>
            <a:off x="24731056" y="8788144"/>
            <a:ext cx="1958403" cy="1639647"/>
            <a:chOff x="0" y="0"/>
            <a:chExt cx="1958401" cy="1639646"/>
          </a:xfrm>
        </p:grpSpPr>
        <p:sp>
          <p:nvSpPr>
            <p:cNvPr id="112" name="Google Shape;102;p46"/>
            <p:cNvSpPr/>
            <p:nvPr/>
          </p:nvSpPr>
          <p:spPr>
            <a:xfrm>
              <a:off x="0" y="-1"/>
              <a:ext cx="1958402" cy="1639648"/>
            </a:xfrm>
            <a:prstGeom prst="rect">
              <a:avLst/>
            </a:prstGeom>
            <a:solidFill>
              <a:srgbClr val="44418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3" name="Google Shape;103;p46"/>
            <p:cNvSpPr txBox="1"/>
            <p:nvPr/>
          </p:nvSpPr>
          <p:spPr>
            <a:xfrm>
              <a:off x="0" y="216039"/>
              <a:ext cx="1080196" cy="1207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R 068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G 065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B 137</a:t>
              </a:r>
            </a:p>
          </p:txBody>
        </p:sp>
      </p:grpSp>
      <p:grpSp>
        <p:nvGrpSpPr>
          <p:cNvPr id="117" name="Google Shape;104;p46"/>
          <p:cNvGrpSpPr/>
          <p:nvPr/>
        </p:nvGrpSpPr>
        <p:grpSpPr>
          <a:xfrm>
            <a:off x="24731056" y="10427788"/>
            <a:ext cx="1958403" cy="1639646"/>
            <a:chOff x="0" y="0"/>
            <a:chExt cx="1958401" cy="1639644"/>
          </a:xfrm>
        </p:grpSpPr>
        <p:sp>
          <p:nvSpPr>
            <p:cNvPr id="115" name="Google Shape;105;p46"/>
            <p:cNvSpPr/>
            <p:nvPr/>
          </p:nvSpPr>
          <p:spPr>
            <a:xfrm>
              <a:off x="0" y="0"/>
              <a:ext cx="1958402" cy="1639645"/>
            </a:xfrm>
            <a:prstGeom prst="rect">
              <a:avLst/>
            </a:prstGeom>
            <a:solidFill>
              <a:srgbClr val="FFA71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800"/>
              </a:pPr>
            </a:p>
          </p:txBody>
        </p:sp>
        <p:sp>
          <p:nvSpPr>
            <p:cNvPr id="116" name="Google Shape;106;p46"/>
            <p:cNvSpPr txBox="1"/>
            <p:nvPr/>
          </p:nvSpPr>
          <p:spPr>
            <a:xfrm>
              <a:off x="0" y="216039"/>
              <a:ext cx="1080196" cy="1207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R 255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G 167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B 023</a:t>
              </a:r>
            </a:p>
          </p:txBody>
        </p:sp>
      </p:grpSp>
      <p:grpSp>
        <p:nvGrpSpPr>
          <p:cNvPr id="120" name="Google Shape;107;p46"/>
          <p:cNvGrpSpPr/>
          <p:nvPr/>
        </p:nvGrpSpPr>
        <p:grpSpPr>
          <a:xfrm>
            <a:off x="24731056" y="12067430"/>
            <a:ext cx="1958403" cy="1639647"/>
            <a:chOff x="0" y="0"/>
            <a:chExt cx="1958401" cy="1639646"/>
          </a:xfrm>
        </p:grpSpPr>
        <p:sp>
          <p:nvSpPr>
            <p:cNvPr id="118" name="Google Shape;108;p46"/>
            <p:cNvSpPr/>
            <p:nvPr/>
          </p:nvSpPr>
          <p:spPr>
            <a:xfrm>
              <a:off x="0" y="-1"/>
              <a:ext cx="1958402" cy="1639648"/>
            </a:xfrm>
            <a:prstGeom prst="rect">
              <a:avLst/>
            </a:prstGeom>
            <a:solidFill>
              <a:srgbClr val="EB5A4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9" name="Google Shape;109;p46"/>
            <p:cNvSpPr txBox="1"/>
            <p:nvPr/>
          </p:nvSpPr>
          <p:spPr>
            <a:xfrm>
              <a:off x="0" y="216039"/>
              <a:ext cx="1080196" cy="1207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R 235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G 090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B 064</a:t>
              </a:r>
            </a:p>
          </p:txBody>
        </p:sp>
      </p:grpSp>
      <p:sp>
        <p:nvSpPr>
          <p:cNvPr id="121" name="Google Shape;110;p46"/>
          <p:cNvSpPr txBox="1"/>
          <p:nvPr/>
        </p:nvSpPr>
        <p:spPr>
          <a:xfrm>
            <a:off x="24948019" y="120414"/>
            <a:ext cx="1508983" cy="1201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b="1" sz="4200">
                <a:solidFill>
                  <a:srgbClr val="595959"/>
                </a:solidFill>
              </a:defRPr>
            </a:pPr>
            <a:r>
              <a:t>RGB</a:t>
            </a:r>
            <a:br/>
            <a:r>
              <a:t>цвета</a:t>
            </a:r>
          </a:p>
        </p:txBody>
      </p:sp>
      <p:sp>
        <p:nvSpPr>
          <p:cNvPr id="122" name="Google Shape;111;p46"/>
          <p:cNvSpPr txBox="1"/>
          <p:nvPr/>
        </p:nvSpPr>
        <p:spPr>
          <a:xfrm>
            <a:off x="24682941" y="1694482"/>
            <a:ext cx="2039145" cy="483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Основной</a:t>
            </a:r>
          </a:p>
        </p:txBody>
      </p:sp>
      <p:sp>
        <p:nvSpPr>
          <p:cNvPr id="123" name="Google Shape;112;p46"/>
          <p:cNvSpPr txBox="1"/>
          <p:nvPr/>
        </p:nvSpPr>
        <p:spPr>
          <a:xfrm>
            <a:off x="24576281" y="6523049"/>
            <a:ext cx="2252466" cy="483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вторичный</a:t>
            </a:r>
          </a:p>
        </p:txBody>
      </p:sp>
      <p:sp>
        <p:nvSpPr>
          <p:cNvPr id="124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25" name="Уровень текста 1…"/>
          <p:cNvSpPr txBox="1"/>
          <p:nvPr>
            <p:ph type="body" idx="1"/>
          </p:nvPr>
        </p:nvSpPr>
        <p:spPr>
          <a:xfrm>
            <a:off x="778932" y="3403600"/>
            <a:ext cx="22838400" cy="820676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2pPr indent="-342900"/>
            <a:lvl3pPr indent="-342900"/>
            <a:lvl4pPr indent="-342900"/>
            <a:lvl5pPr indent="-342900"/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6" name="Номер слайда"/>
          <p:cNvSpPr txBox="1"/>
          <p:nvPr>
            <p:ph type="sldNum" sz="quarter" idx="2"/>
          </p:nvPr>
        </p:nvSpPr>
        <p:spPr>
          <a:xfrm>
            <a:off x="781046" y="13018282"/>
            <a:ext cx="238722" cy="22195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-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34" name="Google Shape;118;p47"/>
          <p:cNvSpPr/>
          <p:nvPr>
            <p:ph type="pic" idx="21"/>
          </p:nvPr>
        </p:nvSpPr>
        <p:spPr>
          <a:xfrm>
            <a:off x="-2" y="3403600"/>
            <a:ext cx="24384003" cy="1031663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Текст заголовка"/>
          <p:cNvSpPr txBox="1"/>
          <p:nvPr>
            <p:ph type="title"/>
          </p:nvPr>
        </p:nvSpPr>
        <p:spPr>
          <a:xfrm>
            <a:off x="4833937" y="2303858"/>
            <a:ext cx="14716127" cy="4643439"/>
          </a:xfrm>
          <a:prstGeom prst="rect">
            <a:avLst/>
          </a:prstGeom>
        </p:spPr>
        <p:txBody>
          <a:bodyPr lIns="71425" tIns="71425" rIns="71425" bIns="71425" anchor="b"/>
          <a:lstStyle>
            <a:lvl1pPr algn="ctr">
              <a:lnSpc>
                <a:spcPct val="100000"/>
              </a:lnSpc>
              <a:defRPr b="0" sz="11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43" name="Уровень текста 1…"/>
          <p:cNvSpPr txBox="1"/>
          <p:nvPr>
            <p:ph type="body" sz="quarter" idx="1"/>
          </p:nvPr>
        </p:nvSpPr>
        <p:spPr>
          <a:xfrm>
            <a:off x="4833937" y="7090171"/>
            <a:ext cx="14716127" cy="1589487"/>
          </a:xfrm>
          <a:prstGeom prst="rect">
            <a:avLst/>
          </a:prstGeom>
        </p:spPr>
        <p:txBody>
          <a:bodyPr lIns="71425" tIns="71425" rIns="71425" bIns="71425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22860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860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8600" indent="1371600" algn="ctr">
              <a:lnSpc>
                <a:spcPct val="100000"/>
              </a:lnSpc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" indent="1828800" algn="ctr">
              <a:lnSpc>
                <a:spcPct val="100000"/>
              </a:lnSpc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4" name="Номер слайда"/>
          <p:cNvSpPr txBox="1"/>
          <p:nvPr>
            <p:ph type="sldNum" sz="quarter" idx="2"/>
          </p:nvPr>
        </p:nvSpPr>
        <p:spPr>
          <a:xfrm>
            <a:off x="11954115" y="13073062"/>
            <a:ext cx="466244" cy="477646"/>
          </a:xfrm>
          <a:prstGeom prst="rect">
            <a:avLst/>
          </a:prstGeom>
        </p:spPr>
        <p:txBody>
          <a:bodyPr lIns="71425" tIns="71425" rIns="71425" bIns="71425" anchor="t"/>
          <a:lstStyle>
            <a:lvl1pPr algn="ctr"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25;p49"/>
          <p:cNvSpPr/>
          <p:nvPr>
            <p:ph type="pic" sz="half" idx="21"/>
          </p:nvPr>
        </p:nvSpPr>
        <p:spPr>
          <a:xfrm>
            <a:off x="5329061" y="406546"/>
            <a:ext cx="13716005" cy="914876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2" name="Текст заголовка"/>
          <p:cNvSpPr txBox="1"/>
          <p:nvPr>
            <p:ph type="title"/>
          </p:nvPr>
        </p:nvSpPr>
        <p:spPr>
          <a:xfrm>
            <a:off x="4833937" y="9447609"/>
            <a:ext cx="14716127" cy="2000252"/>
          </a:xfrm>
          <a:prstGeom prst="rect">
            <a:avLst/>
          </a:prstGeom>
        </p:spPr>
        <p:txBody>
          <a:bodyPr lIns="71425" tIns="71425" rIns="71425" bIns="71425" anchor="b"/>
          <a:lstStyle>
            <a:lvl1pPr algn="ctr">
              <a:lnSpc>
                <a:spcPct val="100000"/>
              </a:lnSpc>
              <a:defRPr b="0" sz="11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53" name="Уровень текста 1…"/>
          <p:cNvSpPr txBox="1"/>
          <p:nvPr>
            <p:ph type="body" sz="quarter" idx="1"/>
          </p:nvPr>
        </p:nvSpPr>
        <p:spPr>
          <a:xfrm>
            <a:off x="4833937" y="11465717"/>
            <a:ext cx="14716127" cy="1589487"/>
          </a:xfrm>
          <a:prstGeom prst="rect">
            <a:avLst/>
          </a:prstGeom>
        </p:spPr>
        <p:txBody>
          <a:bodyPr lIns="71425" tIns="71425" rIns="71425" bIns="71425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22860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860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8600" indent="1371600" algn="ctr">
              <a:lnSpc>
                <a:spcPct val="100000"/>
              </a:lnSpc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" indent="1828800" algn="ctr">
              <a:lnSpc>
                <a:spcPct val="100000"/>
              </a:lnSpc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4" name="Номер слайда"/>
          <p:cNvSpPr txBox="1"/>
          <p:nvPr>
            <p:ph type="sldNum" sz="quarter" idx="2"/>
          </p:nvPr>
        </p:nvSpPr>
        <p:spPr>
          <a:xfrm>
            <a:off x="11954115" y="13073062"/>
            <a:ext cx="466244" cy="477646"/>
          </a:xfrm>
          <a:prstGeom prst="rect">
            <a:avLst/>
          </a:prstGeom>
        </p:spPr>
        <p:txBody>
          <a:bodyPr lIns="71425" tIns="71425" rIns="71425" bIns="71425" anchor="t"/>
          <a:lstStyle>
            <a:lvl1pPr algn="ctr"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Текст заголовка"/>
          <p:cNvSpPr txBox="1"/>
          <p:nvPr>
            <p:ph type="title"/>
          </p:nvPr>
        </p:nvSpPr>
        <p:spPr>
          <a:xfrm>
            <a:off x="4833937" y="4536280"/>
            <a:ext cx="14716127" cy="4643439"/>
          </a:xfrm>
          <a:prstGeom prst="rect">
            <a:avLst/>
          </a:prstGeom>
        </p:spPr>
        <p:txBody>
          <a:bodyPr lIns="71425" tIns="71425" rIns="71425" bIns="71425" anchor="ctr"/>
          <a:lstStyle>
            <a:lvl1pPr algn="ctr">
              <a:lnSpc>
                <a:spcPct val="100000"/>
              </a:lnSpc>
              <a:defRPr b="0" sz="11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62" name="Номер слайда"/>
          <p:cNvSpPr txBox="1"/>
          <p:nvPr>
            <p:ph type="sldNum" sz="quarter" idx="2"/>
          </p:nvPr>
        </p:nvSpPr>
        <p:spPr>
          <a:xfrm>
            <a:off x="11954115" y="13073062"/>
            <a:ext cx="466244" cy="477646"/>
          </a:xfrm>
          <a:prstGeom prst="rect">
            <a:avLst/>
          </a:prstGeom>
        </p:spPr>
        <p:txBody>
          <a:bodyPr lIns="71425" tIns="71425" rIns="71425" bIns="71425" anchor="t"/>
          <a:lstStyle>
            <a:lvl1pPr algn="ctr"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33;p51"/>
          <p:cNvSpPr/>
          <p:nvPr>
            <p:ph type="pic" idx="21"/>
          </p:nvPr>
        </p:nvSpPr>
        <p:spPr>
          <a:xfrm>
            <a:off x="6231432" y="863203"/>
            <a:ext cx="17439683" cy="1162645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70" name="Текст заголовка"/>
          <p:cNvSpPr txBox="1"/>
          <p:nvPr>
            <p:ph type="title"/>
          </p:nvPr>
        </p:nvSpPr>
        <p:spPr>
          <a:xfrm>
            <a:off x="4387453" y="892967"/>
            <a:ext cx="7500939" cy="5607846"/>
          </a:xfrm>
          <a:prstGeom prst="rect">
            <a:avLst/>
          </a:prstGeom>
        </p:spPr>
        <p:txBody>
          <a:bodyPr lIns="71425" tIns="71425" rIns="71425" bIns="71425" anchor="b"/>
          <a:lstStyle>
            <a:lvl1pPr algn="ctr">
              <a:lnSpc>
                <a:spcPct val="100000"/>
              </a:lnSpc>
              <a:defRPr b="0" sz="8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71" name="Уровень текста 1…"/>
          <p:cNvSpPr txBox="1"/>
          <p:nvPr>
            <p:ph type="body" sz="quarter" idx="1"/>
          </p:nvPr>
        </p:nvSpPr>
        <p:spPr>
          <a:xfrm>
            <a:off x="4387453" y="6643686"/>
            <a:ext cx="7500939" cy="5786439"/>
          </a:xfrm>
          <a:prstGeom prst="rect">
            <a:avLst/>
          </a:prstGeom>
        </p:spPr>
        <p:txBody>
          <a:bodyPr lIns="71425" tIns="71425" rIns="71425" bIns="71425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22860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860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8600" indent="1371600" algn="ctr">
              <a:lnSpc>
                <a:spcPct val="100000"/>
              </a:lnSpc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" indent="1828800" algn="ctr">
              <a:lnSpc>
                <a:spcPct val="100000"/>
              </a:lnSpc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72" name="Номер слайда"/>
          <p:cNvSpPr txBox="1"/>
          <p:nvPr>
            <p:ph type="sldNum" sz="quarter" idx="2"/>
          </p:nvPr>
        </p:nvSpPr>
        <p:spPr>
          <a:xfrm>
            <a:off x="11954115" y="13073062"/>
            <a:ext cx="466244" cy="477646"/>
          </a:xfrm>
          <a:prstGeom prst="rect">
            <a:avLst/>
          </a:prstGeom>
        </p:spPr>
        <p:txBody>
          <a:bodyPr lIns="71425" tIns="71425" rIns="71425" bIns="71425" anchor="t"/>
          <a:lstStyle>
            <a:lvl1pPr algn="ctr"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Текст заголовка"/>
          <p:cNvSpPr txBox="1"/>
          <p:nvPr>
            <p:ph type="title"/>
          </p:nvPr>
        </p:nvSpPr>
        <p:spPr>
          <a:xfrm>
            <a:off x="4387453" y="357186"/>
            <a:ext cx="15609096" cy="3036096"/>
          </a:xfrm>
          <a:prstGeom prst="rect">
            <a:avLst/>
          </a:prstGeom>
        </p:spPr>
        <p:txBody>
          <a:bodyPr lIns="71425" tIns="71425" rIns="71425" bIns="71425" anchor="ctr"/>
          <a:lstStyle>
            <a:lvl1pPr algn="ctr">
              <a:lnSpc>
                <a:spcPct val="100000"/>
              </a:lnSpc>
              <a:defRPr b="0" sz="11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80" name="Номер слайда"/>
          <p:cNvSpPr txBox="1"/>
          <p:nvPr>
            <p:ph type="sldNum" sz="quarter" idx="2"/>
          </p:nvPr>
        </p:nvSpPr>
        <p:spPr>
          <a:xfrm>
            <a:off x="11954115" y="13073062"/>
            <a:ext cx="466244" cy="477646"/>
          </a:xfrm>
          <a:prstGeom prst="rect">
            <a:avLst/>
          </a:prstGeom>
        </p:spPr>
        <p:txBody>
          <a:bodyPr lIns="71425" tIns="71425" rIns="71425" bIns="71425" anchor="t"/>
          <a:lstStyle>
            <a:lvl1pPr algn="ctr"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7;p43"/>
          <p:cNvGrpSpPr/>
          <p:nvPr/>
        </p:nvGrpSpPr>
        <p:grpSpPr>
          <a:xfrm>
            <a:off x="24731056" y="2322278"/>
            <a:ext cx="1958403" cy="1920003"/>
            <a:chOff x="0" y="0"/>
            <a:chExt cx="1958401" cy="1920001"/>
          </a:xfrm>
        </p:grpSpPr>
        <p:sp>
          <p:nvSpPr>
            <p:cNvPr id="2" name="Google Shape;8;p43"/>
            <p:cNvSpPr/>
            <p:nvPr/>
          </p:nvSpPr>
          <p:spPr>
            <a:xfrm>
              <a:off x="0" y="0"/>
              <a:ext cx="1958402" cy="1920002"/>
            </a:xfrm>
            <a:prstGeom prst="rect">
              <a:avLst/>
            </a:prstGeom>
            <a:solidFill>
              <a:srgbClr val="28B95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" name="Google Shape;9;p43"/>
            <p:cNvSpPr txBox="1"/>
            <p:nvPr/>
          </p:nvSpPr>
          <p:spPr>
            <a:xfrm>
              <a:off x="0" y="356216"/>
              <a:ext cx="1060401" cy="1207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R 000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G 185</a:t>
              </a:r>
              <a:br/>
              <a:r>
                <a:t>B 086</a:t>
              </a:r>
            </a:p>
          </p:txBody>
        </p:sp>
      </p:grpSp>
      <p:grpSp>
        <p:nvGrpSpPr>
          <p:cNvPr id="7" name="Google Shape;10;p43"/>
          <p:cNvGrpSpPr/>
          <p:nvPr/>
        </p:nvGrpSpPr>
        <p:grpSpPr>
          <a:xfrm>
            <a:off x="24731056" y="4242279"/>
            <a:ext cx="1958403" cy="1920003"/>
            <a:chOff x="0" y="0"/>
            <a:chExt cx="1958401" cy="1920001"/>
          </a:xfrm>
        </p:grpSpPr>
        <p:sp>
          <p:nvSpPr>
            <p:cNvPr id="5" name="Google Shape;11;p43"/>
            <p:cNvSpPr/>
            <p:nvPr/>
          </p:nvSpPr>
          <p:spPr>
            <a:xfrm>
              <a:off x="0" y="0"/>
              <a:ext cx="1958402" cy="1920002"/>
            </a:xfrm>
            <a:prstGeom prst="rect">
              <a:avLst/>
            </a:prstGeom>
            <a:solidFill>
              <a:srgbClr val="73198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" name="Google Shape;12;p43"/>
            <p:cNvSpPr txBox="1"/>
            <p:nvPr/>
          </p:nvSpPr>
          <p:spPr>
            <a:xfrm>
              <a:off x="0" y="356216"/>
              <a:ext cx="1080196" cy="1207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R 115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G 025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B 130</a:t>
              </a:r>
            </a:p>
          </p:txBody>
        </p:sp>
      </p:grpSp>
      <p:grpSp>
        <p:nvGrpSpPr>
          <p:cNvPr id="10" name="Google Shape;13;p43"/>
          <p:cNvGrpSpPr/>
          <p:nvPr/>
        </p:nvGrpSpPr>
        <p:grpSpPr>
          <a:xfrm>
            <a:off x="24731056" y="7148501"/>
            <a:ext cx="1958403" cy="1639647"/>
            <a:chOff x="0" y="0"/>
            <a:chExt cx="1958401" cy="1639646"/>
          </a:xfrm>
        </p:grpSpPr>
        <p:sp>
          <p:nvSpPr>
            <p:cNvPr id="8" name="Google Shape;14;p43"/>
            <p:cNvSpPr/>
            <p:nvPr/>
          </p:nvSpPr>
          <p:spPr>
            <a:xfrm>
              <a:off x="0" y="-1"/>
              <a:ext cx="1958402" cy="1639648"/>
            </a:xfrm>
            <a:prstGeom prst="rect">
              <a:avLst/>
            </a:prstGeom>
            <a:solidFill>
              <a:srgbClr val="5BD9E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" name="Google Shape;15;p43"/>
            <p:cNvSpPr txBox="1"/>
            <p:nvPr/>
          </p:nvSpPr>
          <p:spPr>
            <a:xfrm>
              <a:off x="0" y="216039"/>
              <a:ext cx="1080196" cy="1207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R 091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G 217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B 229</a:t>
              </a:r>
            </a:p>
          </p:txBody>
        </p:sp>
      </p:grpSp>
      <p:grpSp>
        <p:nvGrpSpPr>
          <p:cNvPr id="13" name="Google Shape;16;p43"/>
          <p:cNvGrpSpPr/>
          <p:nvPr/>
        </p:nvGrpSpPr>
        <p:grpSpPr>
          <a:xfrm>
            <a:off x="24731056" y="8788144"/>
            <a:ext cx="1958403" cy="1639647"/>
            <a:chOff x="0" y="0"/>
            <a:chExt cx="1958401" cy="1639646"/>
          </a:xfrm>
        </p:grpSpPr>
        <p:sp>
          <p:nvSpPr>
            <p:cNvPr id="11" name="Google Shape;17;p43"/>
            <p:cNvSpPr/>
            <p:nvPr/>
          </p:nvSpPr>
          <p:spPr>
            <a:xfrm>
              <a:off x="0" y="-1"/>
              <a:ext cx="1958402" cy="1639648"/>
            </a:xfrm>
            <a:prstGeom prst="rect">
              <a:avLst/>
            </a:prstGeom>
            <a:solidFill>
              <a:srgbClr val="44418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" name="Google Shape;18;p43"/>
            <p:cNvSpPr txBox="1"/>
            <p:nvPr/>
          </p:nvSpPr>
          <p:spPr>
            <a:xfrm>
              <a:off x="0" y="216039"/>
              <a:ext cx="1080196" cy="1207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R 068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G 065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B 137</a:t>
              </a:r>
            </a:p>
          </p:txBody>
        </p:sp>
      </p:grpSp>
      <p:grpSp>
        <p:nvGrpSpPr>
          <p:cNvPr id="16" name="Google Shape;19;p43"/>
          <p:cNvGrpSpPr/>
          <p:nvPr/>
        </p:nvGrpSpPr>
        <p:grpSpPr>
          <a:xfrm>
            <a:off x="24731056" y="10427788"/>
            <a:ext cx="1958403" cy="1639646"/>
            <a:chOff x="0" y="0"/>
            <a:chExt cx="1958401" cy="1639644"/>
          </a:xfrm>
        </p:grpSpPr>
        <p:sp>
          <p:nvSpPr>
            <p:cNvPr id="14" name="Google Shape;20;p43"/>
            <p:cNvSpPr/>
            <p:nvPr/>
          </p:nvSpPr>
          <p:spPr>
            <a:xfrm>
              <a:off x="0" y="0"/>
              <a:ext cx="1958402" cy="1639645"/>
            </a:xfrm>
            <a:prstGeom prst="rect">
              <a:avLst/>
            </a:prstGeom>
            <a:solidFill>
              <a:srgbClr val="FFA71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800"/>
              </a:pPr>
            </a:p>
          </p:txBody>
        </p:sp>
        <p:sp>
          <p:nvSpPr>
            <p:cNvPr id="15" name="Google Shape;21;p43"/>
            <p:cNvSpPr txBox="1"/>
            <p:nvPr/>
          </p:nvSpPr>
          <p:spPr>
            <a:xfrm>
              <a:off x="0" y="216039"/>
              <a:ext cx="1080196" cy="1207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R 255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G 167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B 023</a:t>
              </a:r>
            </a:p>
          </p:txBody>
        </p:sp>
      </p:grpSp>
      <p:grpSp>
        <p:nvGrpSpPr>
          <p:cNvPr id="19" name="Google Shape;22;p43"/>
          <p:cNvGrpSpPr/>
          <p:nvPr/>
        </p:nvGrpSpPr>
        <p:grpSpPr>
          <a:xfrm>
            <a:off x="24731056" y="12067430"/>
            <a:ext cx="1958403" cy="1639647"/>
            <a:chOff x="0" y="0"/>
            <a:chExt cx="1958401" cy="1639646"/>
          </a:xfrm>
        </p:grpSpPr>
        <p:sp>
          <p:nvSpPr>
            <p:cNvPr id="17" name="Google Shape;23;p43"/>
            <p:cNvSpPr/>
            <p:nvPr/>
          </p:nvSpPr>
          <p:spPr>
            <a:xfrm>
              <a:off x="0" y="-1"/>
              <a:ext cx="1958402" cy="1639648"/>
            </a:xfrm>
            <a:prstGeom prst="rect">
              <a:avLst/>
            </a:prstGeom>
            <a:solidFill>
              <a:srgbClr val="EB5A4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" name="Google Shape;24;p43"/>
            <p:cNvSpPr txBox="1"/>
            <p:nvPr/>
          </p:nvSpPr>
          <p:spPr>
            <a:xfrm>
              <a:off x="0" y="216039"/>
              <a:ext cx="1080196" cy="1207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R 235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G 090</a:t>
              </a:r>
            </a:p>
            <a:p>
              <a:pPr>
                <a:defRPr b="1" sz="2800">
                  <a:solidFill>
                    <a:srgbClr val="FFFFFF"/>
                  </a:solidFill>
                </a:defRPr>
              </a:pPr>
              <a:r>
                <a:t>B 064</a:t>
              </a:r>
            </a:p>
          </p:txBody>
        </p:sp>
      </p:grpSp>
      <p:sp>
        <p:nvSpPr>
          <p:cNvPr id="20" name="Google Shape;25;p43"/>
          <p:cNvSpPr txBox="1"/>
          <p:nvPr/>
        </p:nvSpPr>
        <p:spPr>
          <a:xfrm>
            <a:off x="24948019" y="120414"/>
            <a:ext cx="1508983" cy="1201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b="1" sz="4200">
                <a:solidFill>
                  <a:srgbClr val="595959"/>
                </a:solidFill>
              </a:defRPr>
            </a:pPr>
            <a:r>
              <a:t>RGB</a:t>
            </a:r>
            <a:br/>
            <a:r>
              <a:t>цвета</a:t>
            </a:r>
          </a:p>
        </p:txBody>
      </p:sp>
      <p:sp>
        <p:nvSpPr>
          <p:cNvPr id="21" name="Google Shape;26;p43"/>
          <p:cNvSpPr txBox="1"/>
          <p:nvPr/>
        </p:nvSpPr>
        <p:spPr>
          <a:xfrm>
            <a:off x="24682941" y="1694482"/>
            <a:ext cx="2039145" cy="483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Основной</a:t>
            </a:r>
          </a:p>
        </p:txBody>
      </p:sp>
      <p:sp>
        <p:nvSpPr>
          <p:cNvPr id="22" name="Google Shape;27;p43"/>
          <p:cNvSpPr txBox="1"/>
          <p:nvPr/>
        </p:nvSpPr>
        <p:spPr>
          <a:xfrm>
            <a:off x="24576281" y="6523049"/>
            <a:ext cx="2252466" cy="483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вторичный</a:t>
            </a:r>
          </a:p>
        </p:txBody>
      </p:sp>
      <p:sp>
        <p:nvSpPr>
          <p:cNvPr id="23" name="Текст заголовка"/>
          <p:cNvSpPr txBox="1"/>
          <p:nvPr>
            <p:ph type="title"/>
          </p:nvPr>
        </p:nvSpPr>
        <p:spPr>
          <a:xfrm>
            <a:off x="777598" y="671999"/>
            <a:ext cx="22838401" cy="1575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24" name="Уровень текста 1…"/>
          <p:cNvSpPr txBox="1"/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xfrm>
            <a:off x="17475200" y="12490747"/>
            <a:ext cx="238721" cy="2219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>
              <a:defRPr b="1" sz="16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28600" marR="0" indent="0" algn="l" defTabSz="914400" rtl="0" latinLnBrk="0">
        <a:lnSpc>
          <a:spcPct val="90000"/>
        </a:lnSpc>
        <a:spcBef>
          <a:spcPts val="1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914400" marR="0" indent="-495300" algn="l" defTabSz="914400" rtl="0" latinLnBrk="0">
        <a:lnSpc>
          <a:spcPct val="90000"/>
        </a:lnSpc>
        <a:spcBef>
          <a:spcPts val="1800"/>
        </a:spcBef>
        <a:spcAft>
          <a:spcPts val="0"/>
        </a:spcAft>
        <a:buClrTx/>
        <a:buSzPts val="42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371600" marR="0" indent="-495300" algn="l" defTabSz="914400" rtl="0" latinLnBrk="0">
        <a:lnSpc>
          <a:spcPct val="90000"/>
        </a:lnSpc>
        <a:spcBef>
          <a:spcPts val="1800"/>
        </a:spcBef>
        <a:spcAft>
          <a:spcPts val="0"/>
        </a:spcAft>
        <a:buClrTx/>
        <a:buSzPts val="42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828800" marR="0" indent="-495300" algn="l" defTabSz="914400" rtl="0" latinLnBrk="0">
        <a:lnSpc>
          <a:spcPct val="90000"/>
        </a:lnSpc>
        <a:spcBef>
          <a:spcPts val="1800"/>
        </a:spcBef>
        <a:spcAft>
          <a:spcPts val="0"/>
        </a:spcAft>
        <a:buClrTx/>
        <a:buSzPts val="42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286000" marR="0" indent="-495300" algn="l" defTabSz="914400" rtl="0" latinLnBrk="0">
        <a:lnSpc>
          <a:spcPct val="90000"/>
        </a:lnSpc>
        <a:spcBef>
          <a:spcPts val="1800"/>
        </a:spcBef>
        <a:spcAft>
          <a:spcPts val="0"/>
        </a:spcAft>
        <a:buClrTx/>
        <a:buSzPts val="42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743200" marR="0" indent="-495300" algn="l" defTabSz="914400" rtl="0" latinLnBrk="0">
        <a:lnSpc>
          <a:spcPct val="90000"/>
        </a:lnSpc>
        <a:spcBef>
          <a:spcPts val="1800"/>
        </a:spcBef>
        <a:spcAft>
          <a:spcPts val="0"/>
        </a:spcAft>
        <a:buClrTx/>
        <a:buSzPts val="42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200400" marR="0" indent="-495300" algn="l" defTabSz="914400" rtl="0" latinLnBrk="0">
        <a:lnSpc>
          <a:spcPct val="90000"/>
        </a:lnSpc>
        <a:spcBef>
          <a:spcPts val="1800"/>
        </a:spcBef>
        <a:spcAft>
          <a:spcPts val="0"/>
        </a:spcAft>
        <a:buClrTx/>
        <a:buSzPts val="42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657600" marR="0" indent="-495300" algn="l" defTabSz="914400" rtl="0" latinLnBrk="0">
        <a:lnSpc>
          <a:spcPct val="90000"/>
        </a:lnSpc>
        <a:spcBef>
          <a:spcPts val="1800"/>
        </a:spcBef>
        <a:spcAft>
          <a:spcPts val="0"/>
        </a:spcAft>
        <a:buClrTx/>
        <a:buSzPts val="42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4114800" marR="0" indent="-495300" algn="l" defTabSz="914400" rtl="0" latinLnBrk="0">
        <a:lnSpc>
          <a:spcPct val="90000"/>
        </a:lnSpc>
        <a:spcBef>
          <a:spcPts val="1800"/>
        </a:spcBef>
        <a:spcAft>
          <a:spcPts val="0"/>
        </a:spcAft>
        <a:buClrTx/>
        <a:buSzPts val="42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loadmap.net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170;p1"/>
          <p:cNvSpPr txBox="1"/>
          <p:nvPr>
            <p:ph type="title"/>
          </p:nvPr>
        </p:nvSpPr>
        <p:spPr>
          <a:xfrm>
            <a:off x="767999" y="3403599"/>
            <a:ext cx="22853470" cy="2947477"/>
          </a:xfrm>
          <a:prstGeom prst="rect">
            <a:avLst/>
          </a:prstGeom>
        </p:spPr>
        <p:txBody>
          <a:bodyPr/>
          <a:lstStyle>
            <a:lvl1pPr>
              <a:defRPr sz="9200"/>
            </a:lvl1pPr>
          </a:lstStyle>
          <a:p>
            <a:pPr/>
            <a:r>
              <a:t>Python и анализ городской среды</a:t>
            </a:r>
          </a:p>
        </p:txBody>
      </p:sp>
      <p:sp>
        <p:nvSpPr>
          <p:cNvPr id="251" name="Google Shape;171;p1"/>
          <p:cNvSpPr txBox="1"/>
          <p:nvPr>
            <p:ph type="body" sz="quarter" idx="1"/>
          </p:nvPr>
        </p:nvSpPr>
        <p:spPr>
          <a:xfrm>
            <a:off x="767999" y="6663473"/>
            <a:ext cx="18956870" cy="597621"/>
          </a:xfrm>
          <a:prstGeom prst="rect">
            <a:avLst/>
          </a:prstGeom>
        </p:spPr>
        <p:txBody>
          <a:bodyPr/>
          <a:lstStyle>
            <a:lvl1pPr marL="0">
              <a:spcBef>
                <a:spcPts val="0"/>
              </a:spcBef>
            </a:lvl1pPr>
          </a:lstStyle>
          <a:p>
            <a:pPr/>
            <a:r>
              <a:t>Юлия Тувалева, 12.12.2019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176;p2"/>
          <p:cNvSpPr txBox="1"/>
          <p:nvPr>
            <p:ph type="title"/>
          </p:nvPr>
        </p:nvSpPr>
        <p:spPr>
          <a:xfrm>
            <a:off x="777600" y="671998"/>
            <a:ext cx="22838400" cy="1575905"/>
          </a:xfrm>
          <a:prstGeom prst="rect">
            <a:avLst/>
          </a:prstGeom>
        </p:spPr>
        <p:txBody>
          <a:bodyPr/>
          <a:lstStyle/>
          <a:p>
            <a:pPr/>
            <a:r>
              <a:t>МегаФон и BigData</a:t>
            </a:r>
          </a:p>
        </p:txBody>
      </p:sp>
      <p:grpSp>
        <p:nvGrpSpPr>
          <p:cNvPr id="463" name="Group 6"/>
          <p:cNvGrpSpPr/>
          <p:nvPr/>
        </p:nvGrpSpPr>
        <p:grpSpPr>
          <a:xfrm>
            <a:off x="6066324" y="2353088"/>
            <a:ext cx="12251352" cy="11230473"/>
            <a:chOff x="0" y="0"/>
            <a:chExt cx="12251350" cy="11230472"/>
          </a:xfrm>
        </p:grpSpPr>
        <p:sp>
          <p:nvSpPr>
            <p:cNvPr id="254" name="Oval 246"/>
            <p:cNvSpPr/>
            <p:nvPr/>
          </p:nvSpPr>
          <p:spPr>
            <a:xfrm>
              <a:off x="283057" y="0"/>
              <a:ext cx="11230474" cy="11230473"/>
            </a:xfrm>
            <a:prstGeom prst="ellipse">
              <a:avLst/>
            </a:prstGeom>
            <a:gradFill flip="none" rotWithShape="1">
              <a:gsLst>
                <a:gs pos="1100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pPr algn="ctr" defTabSz="457200">
                <a:defRPr sz="9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462" name="Group 5"/>
            <p:cNvGrpSpPr/>
            <p:nvPr/>
          </p:nvGrpSpPr>
          <p:grpSpPr>
            <a:xfrm>
              <a:off x="-1" y="123861"/>
              <a:ext cx="12251352" cy="10473393"/>
              <a:chOff x="0" y="0"/>
              <a:chExt cx="12251350" cy="10473391"/>
            </a:xfrm>
          </p:grpSpPr>
          <p:grpSp>
            <p:nvGrpSpPr>
              <p:cNvPr id="279" name="Group 245"/>
              <p:cNvGrpSpPr/>
              <p:nvPr/>
            </p:nvGrpSpPr>
            <p:grpSpPr>
              <a:xfrm>
                <a:off x="1103082" y="-1"/>
                <a:ext cx="9925443" cy="10473393"/>
                <a:chOff x="0" y="0"/>
                <a:chExt cx="9925441" cy="10473391"/>
              </a:xfrm>
            </p:grpSpPr>
            <p:sp>
              <p:nvSpPr>
                <p:cNvPr id="255" name="Freeform: Shape 209"/>
                <p:cNvSpPr/>
                <p:nvPr/>
              </p:nvSpPr>
              <p:spPr>
                <a:xfrm>
                  <a:off x="846777" y="1296307"/>
                  <a:ext cx="8231665" cy="78811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354" fill="norm" stroke="1" extrusionOk="0">
                      <a:moveTo>
                        <a:pt x="13694" y="21354"/>
                      </a:moveTo>
                      <a:cubicBezTo>
                        <a:pt x="13237" y="21354"/>
                        <a:pt x="12746" y="21170"/>
                        <a:pt x="12266" y="20991"/>
                      </a:cubicBezTo>
                      <a:cubicBezTo>
                        <a:pt x="11777" y="20809"/>
                        <a:pt x="11272" y="20620"/>
                        <a:pt x="10801" y="20620"/>
                      </a:cubicBezTo>
                      <a:cubicBezTo>
                        <a:pt x="10329" y="20620"/>
                        <a:pt x="9824" y="20809"/>
                        <a:pt x="9335" y="20991"/>
                      </a:cubicBezTo>
                      <a:cubicBezTo>
                        <a:pt x="8696" y="21230"/>
                        <a:pt x="8034" y="21477"/>
                        <a:pt x="7462" y="21285"/>
                      </a:cubicBezTo>
                      <a:cubicBezTo>
                        <a:pt x="6861" y="21084"/>
                        <a:pt x="6459" y="20467"/>
                        <a:pt x="6071" y="19870"/>
                      </a:cubicBezTo>
                      <a:cubicBezTo>
                        <a:pt x="5790" y="19438"/>
                        <a:pt x="5499" y="18992"/>
                        <a:pt x="5140" y="18722"/>
                      </a:cubicBezTo>
                      <a:cubicBezTo>
                        <a:pt x="4775" y="18448"/>
                        <a:pt x="4269" y="18298"/>
                        <a:pt x="3780" y="18153"/>
                      </a:cubicBezTo>
                      <a:cubicBezTo>
                        <a:pt x="3115" y="17956"/>
                        <a:pt x="2428" y="17752"/>
                        <a:pt x="2062" y="17233"/>
                      </a:cubicBezTo>
                      <a:cubicBezTo>
                        <a:pt x="1701" y="16720"/>
                        <a:pt x="1724" y="15986"/>
                        <a:pt x="1747" y="15277"/>
                      </a:cubicBezTo>
                      <a:cubicBezTo>
                        <a:pt x="1764" y="14748"/>
                        <a:pt x="1781" y="14201"/>
                        <a:pt x="1639" y="13751"/>
                      </a:cubicBezTo>
                      <a:cubicBezTo>
                        <a:pt x="1505" y="13325"/>
                        <a:pt x="1202" y="12926"/>
                        <a:pt x="881" y="12504"/>
                      </a:cubicBezTo>
                      <a:cubicBezTo>
                        <a:pt x="448" y="11934"/>
                        <a:pt x="0" y="11345"/>
                        <a:pt x="0" y="10677"/>
                      </a:cubicBezTo>
                      <a:cubicBezTo>
                        <a:pt x="0" y="10010"/>
                        <a:pt x="448" y="9420"/>
                        <a:pt x="881" y="8850"/>
                      </a:cubicBezTo>
                      <a:cubicBezTo>
                        <a:pt x="1202" y="8428"/>
                        <a:pt x="1505" y="8029"/>
                        <a:pt x="1639" y="7603"/>
                      </a:cubicBezTo>
                      <a:cubicBezTo>
                        <a:pt x="1781" y="7153"/>
                        <a:pt x="1763" y="6606"/>
                        <a:pt x="1747" y="6077"/>
                      </a:cubicBezTo>
                      <a:cubicBezTo>
                        <a:pt x="1725" y="5368"/>
                        <a:pt x="1701" y="4634"/>
                        <a:pt x="2062" y="4121"/>
                      </a:cubicBezTo>
                      <a:cubicBezTo>
                        <a:pt x="2428" y="3602"/>
                        <a:pt x="3116" y="3398"/>
                        <a:pt x="3780" y="3201"/>
                      </a:cubicBezTo>
                      <a:cubicBezTo>
                        <a:pt x="4269" y="3056"/>
                        <a:pt x="4775" y="2906"/>
                        <a:pt x="5140" y="2632"/>
                      </a:cubicBezTo>
                      <a:cubicBezTo>
                        <a:pt x="5499" y="2362"/>
                        <a:pt x="5789" y="1916"/>
                        <a:pt x="6071" y="1484"/>
                      </a:cubicBezTo>
                      <a:cubicBezTo>
                        <a:pt x="6460" y="887"/>
                        <a:pt x="6861" y="270"/>
                        <a:pt x="7462" y="69"/>
                      </a:cubicBezTo>
                      <a:cubicBezTo>
                        <a:pt x="8034" y="-123"/>
                        <a:pt x="8695" y="124"/>
                        <a:pt x="9335" y="363"/>
                      </a:cubicBezTo>
                      <a:cubicBezTo>
                        <a:pt x="9824" y="545"/>
                        <a:pt x="10329" y="734"/>
                        <a:pt x="10801" y="734"/>
                      </a:cubicBezTo>
                      <a:cubicBezTo>
                        <a:pt x="11272" y="734"/>
                        <a:pt x="11777" y="545"/>
                        <a:pt x="12266" y="363"/>
                      </a:cubicBezTo>
                      <a:cubicBezTo>
                        <a:pt x="12906" y="124"/>
                        <a:pt x="13567" y="-123"/>
                        <a:pt x="14139" y="69"/>
                      </a:cubicBezTo>
                      <a:cubicBezTo>
                        <a:pt x="14740" y="270"/>
                        <a:pt x="15142" y="887"/>
                        <a:pt x="15530" y="1484"/>
                      </a:cubicBezTo>
                      <a:cubicBezTo>
                        <a:pt x="15811" y="1916"/>
                        <a:pt x="16101" y="2362"/>
                        <a:pt x="16460" y="2632"/>
                      </a:cubicBezTo>
                      <a:cubicBezTo>
                        <a:pt x="16825" y="2906"/>
                        <a:pt x="17331" y="3056"/>
                        <a:pt x="17820" y="3201"/>
                      </a:cubicBezTo>
                      <a:cubicBezTo>
                        <a:pt x="18485" y="3398"/>
                        <a:pt x="19172" y="3602"/>
                        <a:pt x="19538" y="4121"/>
                      </a:cubicBezTo>
                      <a:cubicBezTo>
                        <a:pt x="19899" y="4634"/>
                        <a:pt x="19876" y="5368"/>
                        <a:pt x="19853" y="6077"/>
                      </a:cubicBezTo>
                      <a:cubicBezTo>
                        <a:pt x="19836" y="6606"/>
                        <a:pt x="19819" y="7153"/>
                        <a:pt x="19961" y="7603"/>
                      </a:cubicBezTo>
                      <a:cubicBezTo>
                        <a:pt x="20095" y="8029"/>
                        <a:pt x="20398" y="8428"/>
                        <a:pt x="20719" y="8850"/>
                      </a:cubicBezTo>
                      <a:cubicBezTo>
                        <a:pt x="21152" y="9420"/>
                        <a:pt x="21600" y="10010"/>
                        <a:pt x="21600" y="10677"/>
                      </a:cubicBezTo>
                      <a:cubicBezTo>
                        <a:pt x="21600" y="11344"/>
                        <a:pt x="21152" y="11934"/>
                        <a:pt x="20719" y="12504"/>
                      </a:cubicBezTo>
                      <a:cubicBezTo>
                        <a:pt x="20398" y="12926"/>
                        <a:pt x="20095" y="13325"/>
                        <a:pt x="19961" y="13751"/>
                      </a:cubicBezTo>
                      <a:cubicBezTo>
                        <a:pt x="19819" y="14201"/>
                        <a:pt x="19837" y="14748"/>
                        <a:pt x="19853" y="15277"/>
                      </a:cubicBezTo>
                      <a:cubicBezTo>
                        <a:pt x="19875" y="15986"/>
                        <a:pt x="19899" y="16720"/>
                        <a:pt x="19538" y="17233"/>
                      </a:cubicBezTo>
                      <a:cubicBezTo>
                        <a:pt x="19172" y="17752"/>
                        <a:pt x="18484" y="17956"/>
                        <a:pt x="17820" y="18153"/>
                      </a:cubicBezTo>
                      <a:cubicBezTo>
                        <a:pt x="17331" y="18298"/>
                        <a:pt x="16825" y="18448"/>
                        <a:pt x="16460" y="18722"/>
                      </a:cubicBezTo>
                      <a:cubicBezTo>
                        <a:pt x="16101" y="18992"/>
                        <a:pt x="15811" y="19438"/>
                        <a:pt x="15530" y="19870"/>
                      </a:cubicBezTo>
                      <a:cubicBezTo>
                        <a:pt x="15141" y="20467"/>
                        <a:pt x="14740" y="21084"/>
                        <a:pt x="14139" y="21285"/>
                      </a:cubicBezTo>
                      <a:cubicBezTo>
                        <a:pt x="13996" y="21333"/>
                        <a:pt x="13847" y="21354"/>
                        <a:pt x="13694" y="21354"/>
                      </a:cubicBezTo>
                      <a:close/>
                      <a:moveTo>
                        <a:pt x="10801" y="20559"/>
                      </a:moveTo>
                      <a:cubicBezTo>
                        <a:pt x="11282" y="20559"/>
                        <a:pt x="11792" y="20749"/>
                        <a:pt x="12286" y="20934"/>
                      </a:cubicBezTo>
                      <a:cubicBezTo>
                        <a:pt x="12945" y="21180"/>
                        <a:pt x="13569" y="21413"/>
                        <a:pt x="14121" y="21227"/>
                      </a:cubicBezTo>
                      <a:cubicBezTo>
                        <a:pt x="14703" y="21032"/>
                        <a:pt x="15099" y="20424"/>
                        <a:pt x="15482" y="19836"/>
                      </a:cubicBezTo>
                      <a:cubicBezTo>
                        <a:pt x="15765" y="19400"/>
                        <a:pt x="16059" y="18949"/>
                        <a:pt x="16427" y="18673"/>
                      </a:cubicBezTo>
                      <a:cubicBezTo>
                        <a:pt x="16800" y="18392"/>
                        <a:pt x="17311" y="18241"/>
                        <a:pt x="17805" y="18094"/>
                      </a:cubicBezTo>
                      <a:cubicBezTo>
                        <a:pt x="18460" y="17899"/>
                        <a:pt x="19137" y="17699"/>
                        <a:pt x="19492" y="17196"/>
                      </a:cubicBezTo>
                      <a:cubicBezTo>
                        <a:pt x="19841" y="16700"/>
                        <a:pt x="19818" y="15976"/>
                        <a:pt x="19796" y="15277"/>
                      </a:cubicBezTo>
                      <a:cubicBezTo>
                        <a:pt x="19779" y="14743"/>
                        <a:pt x="19761" y="14191"/>
                        <a:pt x="19906" y="13731"/>
                      </a:cubicBezTo>
                      <a:cubicBezTo>
                        <a:pt x="20043" y="13295"/>
                        <a:pt x="20364" y="12873"/>
                        <a:pt x="20674" y="12465"/>
                      </a:cubicBezTo>
                      <a:cubicBezTo>
                        <a:pt x="21101" y="11903"/>
                        <a:pt x="21543" y="11322"/>
                        <a:pt x="21543" y="10676"/>
                      </a:cubicBezTo>
                      <a:cubicBezTo>
                        <a:pt x="21543" y="10029"/>
                        <a:pt x="21101" y="9449"/>
                        <a:pt x="20674" y="8887"/>
                      </a:cubicBezTo>
                      <a:cubicBezTo>
                        <a:pt x="20364" y="8479"/>
                        <a:pt x="20044" y="8057"/>
                        <a:pt x="19906" y="7621"/>
                      </a:cubicBezTo>
                      <a:cubicBezTo>
                        <a:pt x="19762" y="7160"/>
                        <a:pt x="19779" y="6608"/>
                        <a:pt x="19796" y="6074"/>
                      </a:cubicBezTo>
                      <a:cubicBezTo>
                        <a:pt x="19818" y="5375"/>
                        <a:pt x="19841" y="4652"/>
                        <a:pt x="19492" y="4156"/>
                      </a:cubicBezTo>
                      <a:cubicBezTo>
                        <a:pt x="19137" y="3654"/>
                        <a:pt x="18460" y="3452"/>
                        <a:pt x="17805" y="3258"/>
                      </a:cubicBezTo>
                      <a:cubicBezTo>
                        <a:pt x="17311" y="3111"/>
                        <a:pt x="16800" y="2960"/>
                        <a:pt x="16427" y="2679"/>
                      </a:cubicBezTo>
                      <a:cubicBezTo>
                        <a:pt x="16060" y="2403"/>
                        <a:pt x="15766" y="1952"/>
                        <a:pt x="15482" y="1516"/>
                      </a:cubicBezTo>
                      <a:cubicBezTo>
                        <a:pt x="15099" y="927"/>
                        <a:pt x="14703" y="319"/>
                        <a:pt x="14121" y="124"/>
                      </a:cubicBezTo>
                      <a:cubicBezTo>
                        <a:pt x="13569" y="-61"/>
                        <a:pt x="12945" y="171"/>
                        <a:pt x="12286" y="418"/>
                      </a:cubicBezTo>
                      <a:cubicBezTo>
                        <a:pt x="11793" y="602"/>
                        <a:pt x="11282" y="792"/>
                        <a:pt x="10801" y="792"/>
                      </a:cubicBezTo>
                      <a:cubicBezTo>
                        <a:pt x="10320" y="792"/>
                        <a:pt x="9809" y="602"/>
                        <a:pt x="9315" y="418"/>
                      </a:cubicBezTo>
                      <a:cubicBezTo>
                        <a:pt x="8656" y="172"/>
                        <a:pt x="8033" y="-61"/>
                        <a:pt x="7480" y="124"/>
                      </a:cubicBezTo>
                      <a:cubicBezTo>
                        <a:pt x="6898" y="319"/>
                        <a:pt x="6502" y="927"/>
                        <a:pt x="6120" y="1516"/>
                      </a:cubicBezTo>
                      <a:cubicBezTo>
                        <a:pt x="5836" y="1952"/>
                        <a:pt x="5542" y="2403"/>
                        <a:pt x="5174" y="2679"/>
                      </a:cubicBezTo>
                      <a:cubicBezTo>
                        <a:pt x="4801" y="2959"/>
                        <a:pt x="4290" y="3111"/>
                        <a:pt x="3796" y="3258"/>
                      </a:cubicBezTo>
                      <a:cubicBezTo>
                        <a:pt x="3141" y="3452"/>
                        <a:pt x="2464" y="3653"/>
                        <a:pt x="2110" y="4156"/>
                      </a:cubicBezTo>
                      <a:cubicBezTo>
                        <a:pt x="1760" y="4652"/>
                        <a:pt x="1783" y="5375"/>
                        <a:pt x="1805" y="6074"/>
                      </a:cubicBezTo>
                      <a:cubicBezTo>
                        <a:pt x="1822" y="6608"/>
                        <a:pt x="1840" y="7161"/>
                        <a:pt x="1695" y="7621"/>
                      </a:cubicBezTo>
                      <a:cubicBezTo>
                        <a:pt x="1558" y="8057"/>
                        <a:pt x="1237" y="8479"/>
                        <a:pt x="927" y="8887"/>
                      </a:cubicBezTo>
                      <a:cubicBezTo>
                        <a:pt x="500" y="9449"/>
                        <a:pt x="59" y="10029"/>
                        <a:pt x="59" y="10676"/>
                      </a:cubicBezTo>
                      <a:cubicBezTo>
                        <a:pt x="59" y="11322"/>
                        <a:pt x="500" y="11903"/>
                        <a:pt x="927" y="12465"/>
                      </a:cubicBezTo>
                      <a:cubicBezTo>
                        <a:pt x="1237" y="12873"/>
                        <a:pt x="1557" y="13295"/>
                        <a:pt x="1695" y="13731"/>
                      </a:cubicBezTo>
                      <a:cubicBezTo>
                        <a:pt x="1839" y="14191"/>
                        <a:pt x="1822" y="14744"/>
                        <a:pt x="1805" y="15277"/>
                      </a:cubicBezTo>
                      <a:cubicBezTo>
                        <a:pt x="1783" y="15977"/>
                        <a:pt x="1760" y="16700"/>
                        <a:pt x="2109" y="17196"/>
                      </a:cubicBezTo>
                      <a:cubicBezTo>
                        <a:pt x="2463" y="17698"/>
                        <a:pt x="3141" y="17899"/>
                        <a:pt x="3796" y="18094"/>
                      </a:cubicBezTo>
                      <a:cubicBezTo>
                        <a:pt x="4290" y="18241"/>
                        <a:pt x="4800" y="18392"/>
                        <a:pt x="5174" y="18673"/>
                      </a:cubicBezTo>
                      <a:cubicBezTo>
                        <a:pt x="5541" y="18949"/>
                        <a:pt x="5835" y="19400"/>
                        <a:pt x="6119" y="19836"/>
                      </a:cubicBezTo>
                      <a:cubicBezTo>
                        <a:pt x="6502" y="20424"/>
                        <a:pt x="6898" y="21032"/>
                        <a:pt x="7480" y="21227"/>
                      </a:cubicBezTo>
                      <a:cubicBezTo>
                        <a:pt x="8032" y="21413"/>
                        <a:pt x="8655" y="21180"/>
                        <a:pt x="9315" y="20934"/>
                      </a:cubicBezTo>
                      <a:cubicBezTo>
                        <a:pt x="9809" y="20750"/>
                        <a:pt x="10320" y="20559"/>
                        <a:pt x="10801" y="20559"/>
                      </a:cubicBezTo>
                      <a:close/>
                    </a:path>
                  </a:pathLst>
                </a:custGeom>
                <a:solidFill>
                  <a:srgbClr val="28B93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256" name="Freeform: Shape 210"/>
                <p:cNvSpPr/>
                <p:nvPr/>
              </p:nvSpPr>
              <p:spPr>
                <a:xfrm>
                  <a:off x="668807" y="942417"/>
                  <a:ext cx="8588721" cy="85884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799" y="21600"/>
                      </a:moveTo>
                      <a:cubicBezTo>
                        <a:pt x="10513" y="21600"/>
                        <a:pt x="10294" y="21069"/>
                        <a:pt x="10062" y="20506"/>
                      </a:cubicBezTo>
                      <a:cubicBezTo>
                        <a:pt x="9859" y="20016"/>
                        <a:pt x="9650" y="19509"/>
                        <a:pt x="9424" y="19474"/>
                      </a:cubicBezTo>
                      <a:cubicBezTo>
                        <a:pt x="9187" y="19437"/>
                        <a:pt x="8825" y="19862"/>
                        <a:pt x="8475" y="20274"/>
                      </a:cubicBezTo>
                      <a:cubicBezTo>
                        <a:pt x="8088" y="20729"/>
                        <a:pt x="7723" y="21159"/>
                        <a:pt x="7461" y="21073"/>
                      </a:cubicBezTo>
                      <a:cubicBezTo>
                        <a:pt x="7193" y="20986"/>
                        <a:pt x="7149" y="20417"/>
                        <a:pt x="7103" y="19813"/>
                      </a:cubicBezTo>
                      <a:cubicBezTo>
                        <a:pt x="7062" y="19281"/>
                        <a:pt x="7020" y="18731"/>
                        <a:pt x="6813" y="18626"/>
                      </a:cubicBezTo>
                      <a:cubicBezTo>
                        <a:pt x="6603" y="18518"/>
                        <a:pt x="6129" y="18809"/>
                        <a:pt x="5670" y="19090"/>
                      </a:cubicBezTo>
                      <a:cubicBezTo>
                        <a:pt x="5159" y="19404"/>
                        <a:pt x="4676" y="19700"/>
                        <a:pt x="4451" y="19537"/>
                      </a:cubicBezTo>
                      <a:cubicBezTo>
                        <a:pt x="4224" y="19372"/>
                        <a:pt x="4358" y="18819"/>
                        <a:pt x="4500" y="18234"/>
                      </a:cubicBezTo>
                      <a:cubicBezTo>
                        <a:pt x="4626" y="17712"/>
                        <a:pt x="4756" y="17174"/>
                        <a:pt x="4591" y="17009"/>
                      </a:cubicBezTo>
                      <a:cubicBezTo>
                        <a:pt x="4425" y="16843"/>
                        <a:pt x="3886" y="16973"/>
                        <a:pt x="3366" y="17099"/>
                      </a:cubicBezTo>
                      <a:cubicBezTo>
                        <a:pt x="2780" y="17241"/>
                        <a:pt x="2227" y="17375"/>
                        <a:pt x="2062" y="17149"/>
                      </a:cubicBezTo>
                      <a:cubicBezTo>
                        <a:pt x="1899" y="16924"/>
                        <a:pt x="2195" y="16440"/>
                        <a:pt x="2509" y="15929"/>
                      </a:cubicBezTo>
                      <a:cubicBezTo>
                        <a:pt x="2790" y="15471"/>
                        <a:pt x="3081" y="14997"/>
                        <a:pt x="2974" y="14786"/>
                      </a:cubicBezTo>
                      <a:cubicBezTo>
                        <a:pt x="2868" y="14579"/>
                        <a:pt x="2318" y="14537"/>
                        <a:pt x="1786" y="14496"/>
                      </a:cubicBezTo>
                      <a:cubicBezTo>
                        <a:pt x="1183" y="14450"/>
                        <a:pt x="613" y="14407"/>
                        <a:pt x="526" y="14138"/>
                      </a:cubicBezTo>
                      <a:cubicBezTo>
                        <a:pt x="441" y="13876"/>
                        <a:pt x="870" y="13510"/>
                        <a:pt x="1325" y="13124"/>
                      </a:cubicBezTo>
                      <a:cubicBezTo>
                        <a:pt x="1737" y="12774"/>
                        <a:pt x="2163" y="12411"/>
                        <a:pt x="2126" y="12175"/>
                      </a:cubicBezTo>
                      <a:cubicBezTo>
                        <a:pt x="2090" y="11949"/>
                        <a:pt x="1583" y="11739"/>
                        <a:pt x="1094" y="11538"/>
                      </a:cubicBezTo>
                      <a:cubicBezTo>
                        <a:pt x="531" y="11305"/>
                        <a:pt x="0" y="11086"/>
                        <a:pt x="0" y="10800"/>
                      </a:cubicBezTo>
                      <a:cubicBezTo>
                        <a:pt x="0" y="10515"/>
                        <a:pt x="531" y="10295"/>
                        <a:pt x="1094" y="10062"/>
                      </a:cubicBezTo>
                      <a:cubicBezTo>
                        <a:pt x="1584" y="9860"/>
                        <a:pt x="2091" y="9651"/>
                        <a:pt x="2126" y="9425"/>
                      </a:cubicBezTo>
                      <a:cubicBezTo>
                        <a:pt x="2163" y="9189"/>
                        <a:pt x="1738" y="8826"/>
                        <a:pt x="1326" y="8476"/>
                      </a:cubicBezTo>
                      <a:cubicBezTo>
                        <a:pt x="871" y="8089"/>
                        <a:pt x="441" y="7724"/>
                        <a:pt x="527" y="7462"/>
                      </a:cubicBezTo>
                      <a:cubicBezTo>
                        <a:pt x="614" y="7193"/>
                        <a:pt x="1184" y="7150"/>
                        <a:pt x="1787" y="7104"/>
                      </a:cubicBezTo>
                      <a:cubicBezTo>
                        <a:pt x="2319" y="7063"/>
                        <a:pt x="2869" y="7021"/>
                        <a:pt x="2974" y="6814"/>
                      </a:cubicBezTo>
                      <a:cubicBezTo>
                        <a:pt x="3082" y="6603"/>
                        <a:pt x="2791" y="6129"/>
                        <a:pt x="2509" y="5671"/>
                      </a:cubicBezTo>
                      <a:cubicBezTo>
                        <a:pt x="2195" y="5160"/>
                        <a:pt x="1899" y="4676"/>
                        <a:pt x="2062" y="4451"/>
                      </a:cubicBezTo>
                      <a:cubicBezTo>
                        <a:pt x="2227" y="4225"/>
                        <a:pt x="2780" y="4359"/>
                        <a:pt x="3366" y="4501"/>
                      </a:cubicBezTo>
                      <a:cubicBezTo>
                        <a:pt x="3887" y="4627"/>
                        <a:pt x="4425" y="4757"/>
                        <a:pt x="4591" y="4591"/>
                      </a:cubicBezTo>
                      <a:cubicBezTo>
                        <a:pt x="4757" y="4425"/>
                        <a:pt x="4627" y="3887"/>
                        <a:pt x="4500" y="3366"/>
                      </a:cubicBezTo>
                      <a:cubicBezTo>
                        <a:pt x="4359" y="2781"/>
                        <a:pt x="4225" y="2228"/>
                        <a:pt x="4451" y="2063"/>
                      </a:cubicBezTo>
                      <a:cubicBezTo>
                        <a:pt x="4676" y="1899"/>
                        <a:pt x="5160" y="2196"/>
                        <a:pt x="5671" y="2510"/>
                      </a:cubicBezTo>
                      <a:cubicBezTo>
                        <a:pt x="6129" y="2791"/>
                        <a:pt x="6604" y="3082"/>
                        <a:pt x="6814" y="2974"/>
                      </a:cubicBezTo>
                      <a:cubicBezTo>
                        <a:pt x="7021" y="2869"/>
                        <a:pt x="7063" y="2319"/>
                        <a:pt x="7104" y="1787"/>
                      </a:cubicBezTo>
                      <a:cubicBezTo>
                        <a:pt x="7150" y="1183"/>
                        <a:pt x="7194" y="614"/>
                        <a:pt x="7462" y="527"/>
                      </a:cubicBezTo>
                      <a:cubicBezTo>
                        <a:pt x="7724" y="441"/>
                        <a:pt x="8090" y="871"/>
                        <a:pt x="8477" y="1326"/>
                      </a:cubicBezTo>
                      <a:cubicBezTo>
                        <a:pt x="8827" y="1738"/>
                        <a:pt x="9189" y="2164"/>
                        <a:pt x="9425" y="2126"/>
                      </a:cubicBezTo>
                      <a:cubicBezTo>
                        <a:pt x="9652" y="2091"/>
                        <a:pt x="9861" y="1584"/>
                        <a:pt x="10063" y="1094"/>
                      </a:cubicBezTo>
                      <a:cubicBezTo>
                        <a:pt x="10295" y="532"/>
                        <a:pt x="10514" y="0"/>
                        <a:pt x="10800" y="0"/>
                      </a:cubicBezTo>
                      <a:cubicBezTo>
                        <a:pt x="11086" y="0"/>
                        <a:pt x="11306" y="531"/>
                        <a:pt x="11538" y="1094"/>
                      </a:cubicBezTo>
                      <a:cubicBezTo>
                        <a:pt x="11740" y="1584"/>
                        <a:pt x="11949" y="2091"/>
                        <a:pt x="12176" y="2126"/>
                      </a:cubicBezTo>
                      <a:cubicBezTo>
                        <a:pt x="12412" y="2164"/>
                        <a:pt x="12774" y="1738"/>
                        <a:pt x="13124" y="1326"/>
                      </a:cubicBezTo>
                      <a:cubicBezTo>
                        <a:pt x="13511" y="871"/>
                        <a:pt x="13877" y="441"/>
                        <a:pt x="14139" y="527"/>
                      </a:cubicBezTo>
                      <a:cubicBezTo>
                        <a:pt x="14407" y="614"/>
                        <a:pt x="14451" y="1183"/>
                        <a:pt x="14497" y="1787"/>
                      </a:cubicBezTo>
                      <a:cubicBezTo>
                        <a:pt x="14538" y="2319"/>
                        <a:pt x="14580" y="2869"/>
                        <a:pt x="14787" y="2974"/>
                      </a:cubicBezTo>
                      <a:cubicBezTo>
                        <a:pt x="14997" y="3082"/>
                        <a:pt x="15471" y="2791"/>
                        <a:pt x="15930" y="2510"/>
                      </a:cubicBezTo>
                      <a:cubicBezTo>
                        <a:pt x="16441" y="2196"/>
                        <a:pt x="16925" y="1899"/>
                        <a:pt x="17149" y="2063"/>
                      </a:cubicBezTo>
                      <a:cubicBezTo>
                        <a:pt x="17376" y="2228"/>
                        <a:pt x="17242" y="2781"/>
                        <a:pt x="17100" y="3366"/>
                      </a:cubicBezTo>
                      <a:cubicBezTo>
                        <a:pt x="16974" y="3888"/>
                        <a:pt x="16844" y="4426"/>
                        <a:pt x="17009" y="4591"/>
                      </a:cubicBezTo>
                      <a:cubicBezTo>
                        <a:pt x="17175" y="4757"/>
                        <a:pt x="17714" y="4627"/>
                        <a:pt x="18234" y="4501"/>
                      </a:cubicBezTo>
                      <a:cubicBezTo>
                        <a:pt x="18820" y="4359"/>
                        <a:pt x="19373" y="4225"/>
                        <a:pt x="19538" y="4451"/>
                      </a:cubicBezTo>
                      <a:cubicBezTo>
                        <a:pt x="19701" y="4676"/>
                        <a:pt x="19405" y="5160"/>
                        <a:pt x="19091" y="5671"/>
                      </a:cubicBezTo>
                      <a:cubicBezTo>
                        <a:pt x="18810" y="6129"/>
                        <a:pt x="18519" y="6603"/>
                        <a:pt x="18626" y="6814"/>
                      </a:cubicBezTo>
                      <a:cubicBezTo>
                        <a:pt x="18732" y="7021"/>
                        <a:pt x="19282" y="7063"/>
                        <a:pt x="19814" y="7104"/>
                      </a:cubicBezTo>
                      <a:cubicBezTo>
                        <a:pt x="20417" y="7150"/>
                        <a:pt x="20987" y="7193"/>
                        <a:pt x="21074" y="7462"/>
                      </a:cubicBezTo>
                      <a:cubicBezTo>
                        <a:pt x="21159" y="7724"/>
                        <a:pt x="20730" y="8090"/>
                        <a:pt x="20274" y="8477"/>
                      </a:cubicBezTo>
                      <a:cubicBezTo>
                        <a:pt x="19862" y="8827"/>
                        <a:pt x="19437" y="9189"/>
                        <a:pt x="19474" y="9425"/>
                      </a:cubicBezTo>
                      <a:cubicBezTo>
                        <a:pt x="19509" y="9652"/>
                        <a:pt x="20016" y="9861"/>
                        <a:pt x="20506" y="10063"/>
                      </a:cubicBezTo>
                      <a:cubicBezTo>
                        <a:pt x="21068" y="10295"/>
                        <a:pt x="21600" y="10515"/>
                        <a:pt x="21600" y="10801"/>
                      </a:cubicBezTo>
                      <a:cubicBezTo>
                        <a:pt x="21600" y="11086"/>
                        <a:pt x="21069" y="11306"/>
                        <a:pt x="20506" y="11538"/>
                      </a:cubicBezTo>
                      <a:cubicBezTo>
                        <a:pt x="20017" y="11741"/>
                        <a:pt x="19510" y="11949"/>
                        <a:pt x="19474" y="12176"/>
                      </a:cubicBezTo>
                      <a:cubicBezTo>
                        <a:pt x="19437" y="12412"/>
                        <a:pt x="19863" y="12774"/>
                        <a:pt x="20275" y="13124"/>
                      </a:cubicBezTo>
                      <a:cubicBezTo>
                        <a:pt x="20730" y="13511"/>
                        <a:pt x="21159" y="13876"/>
                        <a:pt x="21074" y="14138"/>
                      </a:cubicBezTo>
                      <a:cubicBezTo>
                        <a:pt x="20987" y="14407"/>
                        <a:pt x="20417" y="14451"/>
                        <a:pt x="19814" y="14497"/>
                      </a:cubicBezTo>
                      <a:cubicBezTo>
                        <a:pt x="19282" y="14538"/>
                        <a:pt x="18732" y="14580"/>
                        <a:pt x="18626" y="14787"/>
                      </a:cubicBezTo>
                      <a:cubicBezTo>
                        <a:pt x="18519" y="14997"/>
                        <a:pt x="18810" y="15471"/>
                        <a:pt x="19091" y="15929"/>
                      </a:cubicBezTo>
                      <a:cubicBezTo>
                        <a:pt x="19405" y="16441"/>
                        <a:pt x="19701" y="16924"/>
                        <a:pt x="19538" y="17149"/>
                      </a:cubicBezTo>
                      <a:cubicBezTo>
                        <a:pt x="19373" y="17376"/>
                        <a:pt x="18820" y="17242"/>
                        <a:pt x="18234" y="17100"/>
                      </a:cubicBezTo>
                      <a:cubicBezTo>
                        <a:pt x="17713" y="16974"/>
                        <a:pt x="17175" y="16844"/>
                        <a:pt x="17009" y="17009"/>
                      </a:cubicBezTo>
                      <a:cubicBezTo>
                        <a:pt x="16843" y="17175"/>
                        <a:pt x="16974" y="17714"/>
                        <a:pt x="17100" y="18235"/>
                      </a:cubicBezTo>
                      <a:cubicBezTo>
                        <a:pt x="17242" y="18820"/>
                        <a:pt x="17376" y="19373"/>
                        <a:pt x="17149" y="19538"/>
                      </a:cubicBezTo>
                      <a:cubicBezTo>
                        <a:pt x="16925" y="19702"/>
                        <a:pt x="16441" y="19405"/>
                        <a:pt x="15930" y="19091"/>
                      </a:cubicBezTo>
                      <a:cubicBezTo>
                        <a:pt x="15471" y="18810"/>
                        <a:pt x="14997" y="18520"/>
                        <a:pt x="14787" y="18627"/>
                      </a:cubicBezTo>
                      <a:cubicBezTo>
                        <a:pt x="14580" y="18732"/>
                        <a:pt x="14538" y="19282"/>
                        <a:pt x="14497" y="19814"/>
                      </a:cubicBezTo>
                      <a:cubicBezTo>
                        <a:pt x="14450" y="20418"/>
                        <a:pt x="14407" y="20988"/>
                        <a:pt x="14139" y="21074"/>
                      </a:cubicBezTo>
                      <a:cubicBezTo>
                        <a:pt x="13877" y="21160"/>
                        <a:pt x="13511" y="20730"/>
                        <a:pt x="13125" y="20275"/>
                      </a:cubicBezTo>
                      <a:cubicBezTo>
                        <a:pt x="12775" y="19863"/>
                        <a:pt x="12412" y="19438"/>
                        <a:pt x="12176" y="19475"/>
                      </a:cubicBezTo>
                      <a:cubicBezTo>
                        <a:pt x="11950" y="19510"/>
                        <a:pt x="11740" y="20017"/>
                        <a:pt x="11538" y="20507"/>
                      </a:cubicBezTo>
                      <a:cubicBezTo>
                        <a:pt x="11305" y="21069"/>
                        <a:pt x="11085" y="21600"/>
                        <a:pt x="10799" y="21600"/>
                      </a:cubicBezTo>
                      <a:close/>
                      <a:moveTo>
                        <a:pt x="9395" y="19416"/>
                      </a:moveTo>
                      <a:cubicBezTo>
                        <a:pt x="9408" y="19416"/>
                        <a:pt x="9420" y="19417"/>
                        <a:pt x="9433" y="19419"/>
                      </a:cubicBezTo>
                      <a:cubicBezTo>
                        <a:pt x="9690" y="19459"/>
                        <a:pt x="9896" y="19957"/>
                        <a:pt x="10114" y="20485"/>
                      </a:cubicBezTo>
                      <a:cubicBezTo>
                        <a:pt x="10329" y="21006"/>
                        <a:pt x="10551" y="21544"/>
                        <a:pt x="10799" y="21544"/>
                      </a:cubicBezTo>
                      <a:cubicBezTo>
                        <a:pt x="11048" y="21544"/>
                        <a:pt x="11270" y="21006"/>
                        <a:pt x="11485" y="20485"/>
                      </a:cubicBezTo>
                      <a:cubicBezTo>
                        <a:pt x="11702" y="19958"/>
                        <a:pt x="11908" y="19459"/>
                        <a:pt x="12165" y="19419"/>
                      </a:cubicBezTo>
                      <a:cubicBezTo>
                        <a:pt x="12434" y="19378"/>
                        <a:pt x="12789" y="19795"/>
                        <a:pt x="13166" y="20238"/>
                      </a:cubicBezTo>
                      <a:cubicBezTo>
                        <a:pt x="13523" y="20659"/>
                        <a:pt x="13894" y="21094"/>
                        <a:pt x="14120" y="21021"/>
                      </a:cubicBezTo>
                      <a:cubicBezTo>
                        <a:pt x="14352" y="20945"/>
                        <a:pt x="14397" y="20368"/>
                        <a:pt x="14440" y="19809"/>
                      </a:cubicBezTo>
                      <a:cubicBezTo>
                        <a:pt x="14484" y="19236"/>
                        <a:pt x="14525" y="18696"/>
                        <a:pt x="14760" y="18576"/>
                      </a:cubicBezTo>
                      <a:cubicBezTo>
                        <a:pt x="14998" y="18454"/>
                        <a:pt x="15465" y="18740"/>
                        <a:pt x="15958" y="19042"/>
                      </a:cubicBezTo>
                      <a:cubicBezTo>
                        <a:pt x="16431" y="19333"/>
                        <a:pt x="16921" y="19633"/>
                        <a:pt x="17115" y="19492"/>
                      </a:cubicBezTo>
                      <a:cubicBezTo>
                        <a:pt x="17312" y="19349"/>
                        <a:pt x="17176" y="18789"/>
                        <a:pt x="17045" y="18247"/>
                      </a:cubicBezTo>
                      <a:cubicBezTo>
                        <a:pt x="16909" y="17687"/>
                        <a:pt x="16780" y="17157"/>
                        <a:pt x="16969" y="16969"/>
                      </a:cubicBezTo>
                      <a:cubicBezTo>
                        <a:pt x="17157" y="16781"/>
                        <a:pt x="17686" y="16909"/>
                        <a:pt x="18247" y="17044"/>
                      </a:cubicBezTo>
                      <a:cubicBezTo>
                        <a:pt x="18789" y="17176"/>
                        <a:pt x="19349" y="17311"/>
                        <a:pt x="19492" y="17115"/>
                      </a:cubicBezTo>
                      <a:cubicBezTo>
                        <a:pt x="19633" y="16920"/>
                        <a:pt x="19333" y="16431"/>
                        <a:pt x="19042" y="15957"/>
                      </a:cubicBezTo>
                      <a:cubicBezTo>
                        <a:pt x="18740" y="15464"/>
                        <a:pt x="18454" y="14998"/>
                        <a:pt x="18576" y="14760"/>
                      </a:cubicBezTo>
                      <a:cubicBezTo>
                        <a:pt x="18696" y="14525"/>
                        <a:pt x="19236" y="14483"/>
                        <a:pt x="19809" y="14440"/>
                      </a:cubicBezTo>
                      <a:cubicBezTo>
                        <a:pt x="20368" y="14397"/>
                        <a:pt x="20945" y="14353"/>
                        <a:pt x="21021" y="14119"/>
                      </a:cubicBezTo>
                      <a:cubicBezTo>
                        <a:pt x="21094" y="13893"/>
                        <a:pt x="20659" y="13523"/>
                        <a:pt x="20238" y="13165"/>
                      </a:cubicBezTo>
                      <a:cubicBezTo>
                        <a:pt x="19795" y="12788"/>
                        <a:pt x="19377" y="12433"/>
                        <a:pt x="19419" y="12165"/>
                      </a:cubicBezTo>
                      <a:cubicBezTo>
                        <a:pt x="19459" y="11908"/>
                        <a:pt x="19957" y="11702"/>
                        <a:pt x="20485" y="11484"/>
                      </a:cubicBezTo>
                      <a:cubicBezTo>
                        <a:pt x="21006" y="11269"/>
                        <a:pt x="21544" y="11047"/>
                        <a:pt x="21544" y="10799"/>
                      </a:cubicBezTo>
                      <a:cubicBezTo>
                        <a:pt x="21544" y="10551"/>
                        <a:pt x="21006" y="10328"/>
                        <a:pt x="20485" y="10113"/>
                      </a:cubicBezTo>
                      <a:cubicBezTo>
                        <a:pt x="19958" y="9896"/>
                        <a:pt x="19459" y="9690"/>
                        <a:pt x="19419" y="9433"/>
                      </a:cubicBezTo>
                      <a:cubicBezTo>
                        <a:pt x="19377" y="9166"/>
                        <a:pt x="19795" y="8809"/>
                        <a:pt x="20238" y="8432"/>
                      </a:cubicBezTo>
                      <a:cubicBezTo>
                        <a:pt x="20659" y="8075"/>
                        <a:pt x="21094" y="7704"/>
                        <a:pt x="21021" y="7478"/>
                      </a:cubicBezTo>
                      <a:cubicBezTo>
                        <a:pt x="20945" y="7245"/>
                        <a:pt x="20368" y="7201"/>
                        <a:pt x="19809" y="7158"/>
                      </a:cubicBezTo>
                      <a:cubicBezTo>
                        <a:pt x="19236" y="7114"/>
                        <a:pt x="18696" y="7073"/>
                        <a:pt x="18576" y="6838"/>
                      </a:cubicBezTo>
                      <a:cubicBezTo>
                        <a:pt x="18454" y="6599"/>
                        <a:pt x="18740" y="6133"/>
                        <a:pt x="19042" y="5640"/>
                      </a:cubicBezTo>
                      <a:cubicBezTo>
                        <a:pt x="19333" y="5167"/>
                        <a:pt x="19634" y="4677"/>
                        <a:pt x="19492" y="4483"/>
                      </a:cubicBezTo>
                      <a:cubicBezTo>
                        <a:pt x="19349" y="4286"/>
                        <a:pt x="18789" y="4422"/>
                        <a:pt x="18247" y="4553"/>
                      </a:cubicBezTo>
                      <a:cubicBezTo>
                        <a:pt x="17687" y="4689"/>
                        <a:pt x="17157" y="4817"/>
                        <a:pt x="16969" y="4629"/>
                      </a:cubicBezTo>
                      <a:cubicBezTo>
                        <a:pt x="16781" y="4441"/>
                        <a:pt x="16909" y="3912"/>
                        <a:pt x="17045" y="3351"/>
                      </a:cubicBezTo>
                      <a:cubicBezTo>
                        <a:pt x="17176" y="2809"/>
                        <a:pt x="17312" y="2249"/>
                        <a:pt x="17115" y="2106"/>
                      </a:cubicBezTo>
                      <a:cubicBezTo>
                        <a:pt x="16921" y="1965"/>
                        <a:pt x="16431" y="2265"/>
                        <a:pt x="15958" y="2555"/>
                      </a:cubicBezTo>
                      <a:cubicBezTo>
                        <a:pt x="15465" y="2858"/>
                        <a:pt x="14998" y="3144"/>
                        <a:pt x="14760" y="3022"/>
                      </a:cubicBezTo>
                      <a:cubicBezTo>
                        <a:pt x="14525" y="2902"/>
                        <a:pt x="14484" y="2361"/>
                        <a:pt x="14440" y="1789"/>
                      </a:cubicBezTo>
                      <a:cubicBezTo>
                        <a:pt x="14397" y="1230"/>
                        <a:pt x="14353" y="653"/>
                        <a:pt x="14120" y="577"/>
                      </a:cubicBezTo>
                      <a:cubicBezTo>
                        <a:pt x="13894" y="504"/>
                        <a:pt x="13524" y="939"/>
                        <a:pt x="13166" y="1360"/>
                      </a:cubicBezTo>
                      <a:cubicBezTo>
                        <a:pt x="12789" y="1803"/>
                        <a:pt x="12433" y="2222"/>
                        <a:pt x="12166" y="2179"/>
                      </a:cubicBezTo>
                      <a:cubicBezTo>
                        <a:pt x="11909" y="2139"/>
                        <a:pt x="11703" y="1641"/>
                        <a:pt x="11485" y="1113"/>
                      </a:cubicBezTo>
                      <a:cubicBezTo>
                        <a:pt x="11270" y="592"/>
                        <a:pt x="11048" y="53"/>
                        <a:pt x="10800" y="53"/>
                      </a:cubicBezTo>
                      <a:cubicBezTo>
                        <a:pt x="10551" y="53"/>
                        <a:pt x="10329" y="592"/>
                        <a:pt x="10114" y="1113"/>
                      </a:cubicBezTo>
                      <a:cubicBezTo>
                        <a:pt x="9897" y="1640"/>
                        <a:pt x="9691" y="2139"/>
                        <a:pt x="9433" y="2179"/>
                      </a:cubicBezTo>
                      <a:cubicBezTo>
                        <a:pt x="9166" y="2220"/>
                        <a:pt x="8810" y="1803"/>
                        <a:pt x="8433" y="1360"/>
                      </a:cubicBezTo>
                      <a:cubicBezTo>
                        <a:pt x="8076" y="939"/>
                        <a:pt x="7705" y="504"/>
                        <a:pt x="7479" y="577"/>
                      </a:cubicBezTo>
                      <a:cubicBezTo>
                        <a:pt x="7247" y="653"/>
                        <a:pt x="7202" y="1230"/>
                        <a:pt x="7160" y="1789"/>
                      </a:cubicBezTo>
                      <a:cubicBezTo>
                        <a:pt x="7116" y="2361"/>
                        <a:pt x="7074" y="2902"/>
                        <a:pt x="6839" y="3022"/>
                      </a:cubicBezTo>
                      <a:cubicBezTo>
                        <a:pt x="6601" y="3144"/>
                        <a:pt x="6135" y="2858"/>
                        <a:pt x="5642" y="2555"/>
                      </a:cubicBezTo>
                      <a:cubicBezTo>
                        <a:pt x="5168" y="2265"/>
                        <a:pt x="4679" y="1965"/>
                        <a:pt x="4484" y="2106"/>
                      </a:cubicBezTo>
                      <a:cubicBezTo>
                        <a:pt x="4288" y="2249"/>
                        <a:pt x="4424" y="2809"/>
                        <a:pt x="4555" y="3351"/>
                      </a:cubicBezTo>
                      <a:cubicBezTo>
                        <a:pt x="4691" y="3911"/>
                        <a:pt x="4819" y="4441"/>
                        <a:pt x="4631" y="4629"/>
                      </a:cubicBezTo>
                      <a:cubicBezTo>
                        <a:pt x="4443" y="4817"/>
                        <a:pt x="3913" y="4689"/>
                        <a:pt x="3352" y="4553"/>
                      </a:cubicBezTo>
                      <a:cubicBezTo>
                        <a:pt x="2811" y="4422"/>
                        <a:pt x="2250" y="4286"/>
                        <a:pt x="2108" y="4483"/>
                      </a:cubicBezTo>
                      <a:cubicBezTo>
                        <a:pt x="1966" y="4677"/>
                        <a:pt x="2267" y="5167"/>
                        <a:pt x="2557" y="5640"/>
                      </a:cubicBezTo>
                      <a:cubicBezTo>
                        <a:pt x="2860" y="6133"/>
                        <a:pt x="3145" y="6599"/>
                        <a:pt x="3024" y="6838"/>
                      </a:cubicBezTo>
                      <a:cubicBezTo>
                        <a:pt x="2904" y="7073"/>
                        <a:pt x="2363" y="7114"/>
                        <a:pt x="1790" y="7158"/>
                      </a:cubicBezTo>
                      <a:cubicBezTo>
                        <a:pt x="1232" y="7201"/>
                        <a:pt x="655" y="7245"/>
                        <a:pt x="579" y="7478"/>
                      </a:cubicBezTo>
                      <a:cubicBezTo>
                        <a:pt x="505" y="7705"/>
                        <a:pt x="941" y="8075"/>
                        <a:pt x="1361" y="8432"/>
                      </a:cubicBezTo>
                      <a:cubicBezTo>
                        <a:pt x="1804" y="8809"/>
                        <a:pt x="2223" y="9165"/>
                        <a:pt x="2181" y="9433"/>
                      </a:cubicBezTo>
                      <a:cubicBezTo>
                        <a:pt x="2140" y="9690"/>
                        <a:pt x="1642" y="9896"/>
                        <a:pt x="1114" y="10113"/>
                      </a:cubicBezTo>
                      <a:cubicBezTo>
                        <a:pt x="593" y="10328"/>
                        <a:pt x="55" y="10551"/>
                        <a:pt x="55" y="10799"/>
                      </a:cubicBezTo>
                      <a:cubicBezTo>
                        <a:pt x="55" y="11047"/>
                        <a:pt x="593" y="11269"/>
                        <a:pt x="1114" y="11484"/>
                      </a:cubicBezTo>
                      <a:cubicBezTo>
                        <a:pt x="1642" y="11702"/>
                        <a:pt x="2140" y="11908"/>
                        <a:pt x="2181" y="12165"/>
                      </a:cubicBezTo>
                      <a:cubicBezTo>
                        <a:pt x="2223" y="12432"/>
                        <a:pt x="1804" y="12788"/>
                        <a:pt x="1361" y="13165"/>
                      </a:cubicBezTo>
                      <a:cubicBezTo>
                        <a:pt x="941" y="13523"/>
                        <a:pt x="505" y="13893"/>
                        <a:pt x="579" y="14119"/>
                      </a:cubicBezTo>
                      <a:cubicBezTo>
                        <a:pt x="655" y="14352"/>
                        <a:pt x="1232" y="14396"/>
                        <a:pt x="1790" y="14440"/>
                      </a:cubicBezTo>
                      <a:cubicBezTo>
                        <a:pt x="2363" y="14483"/>
                        <a:pt x="2904" y="14525"/>
                        <a:pt x="3024" y="14760"/>
                      </a:cubicBezTo>
                      <a:cubicBezTo>
                        <a:pt x="3145" y="14998"/>
                        <a:pt x="2859" y="15464"/>
                        <a:pt x="2557" y="15957"/>
                      </a:cubicBezTo>
                      <a:cubicBezTo>
                        <a:pt x="2267" y="16431"/>
                        <a:pt x="1966" y="16920"/>
                        <a:pt x="2108" y="17115"/>
                      </a:cubicBezTo>
                      <a:cubicBezTo>
                        <a:pt x="2250" y="17311"/>
                        <a:pt x="2811" y="17176"/>
                        <a:pt x="3352" y="17044"/>
                      </a:cubicBezTo>
                      <a:cubicBezTo>
                        <a:pt x="3913" y="16909"/>
                        <a:pt x="4442" y="16780"/>
                        <a:pt x="4631" y="16969"/>
                      </a:cubicBezTo>
                      <a:cubicBezTo>
                        <a:pt x="4819" y="17157"/>
                        <a:pt x="4691" y="17686"/>
                        <a:pt x="4555" y="18247"/>
                      </a:cubicBezTo>
                      <a:cubicBezTo>
                        <a:pt x="4424" y="18789"/>
                        <a:pt x="4288" y="19349"/>
                        <a:pt x="4484" y="19492"/>
                      </a:cubicBezTo>
                      <a:cubicBezTo>
                        <a:pt x="4679" y="19634"/>
                        <a:pt x="5168" y="19333"/>
                        <a:pt x="5642" y="19042"/>
                      </a:cubicBezTo>
                      <a:cubicBezTo>
                        <a:pt x="6135" y="18739"/>
                        <a:pt x="6601" y="18453"/>
                        <a:pt x="6839" y="18576"/>
                      </a:cubicBezTo>
                      <a:cubicBezTo>
                        <a:pt x="7074" y="18696"/>
                        <a:pt x="7116" y="19236"/>
                        <a:pt x="7160" y="19809"/>
                      </a:cubicBezTo>
                      <a:cubicBezTo>
                        <a:pt x="7202" y="20368"/>
                        <a:pt x="7247" y="20945"/>
                        <a:pt x="7479" y="21021"/>
                      </a:cubicBezTo>
                      <a:cubicBezTo>
                        <a:pt x="7705" y="21094"/>
                        <a:pt x="8076" y="20659"/>
                        <a:pt x="8433" y="20238"/>
                      </a:cubicBezTo>
                      <a:cubicBezTo>
                        <a:pt x="8792" y="19816"/>
                        <a:pt x="9132" y="19416"/>
                        <a:pt x="9395" y="19416"/>
                      </a:cubicBezTo>
                      <a:close/>
                    </a:path>
                  </a:pathLst>
                </a:custGeom>
                <a:solidFill>
                  <a:srgbClr val="73198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257" name="Freeform: Shape 211"/>
                <p:cNvSpPr/>
                <p:nvPr/>
              </p:nvSpPr>
              <p:spPr>
                <a:xfrm>
                  <a:off x="159875" y="1005694"/>
                  <a:ext cx="9605914" cy="84621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0964" fill="norm" stroke="1" extrusionOk="0">
                      <a:moveTo>
                        <a:pt x="6028" y="20963"/>
                      </a:moveTo>
                      <a:cubicBezTo>
                        <a:pt x="5803" y="20963"/>
                        <a:pt x="5592" y="20910"/>
                        <a:pt x="5398" y="20787"/>
                      </a:cubicBezTo>
                      <a:cubicBezTo>
                        <a:pt x="4587" y="20269"/>
                        <a:pt x="4556" y="18839"/>
                        <a:pt x="4526" y="17456"/>
                      </a:cubicBezTo>
                      <a:cubicBezTo>
                        <a:pt x="4504" y="16432"/>
                        <a:pt x="4482" y="15373"/>
                        <a:pt x="4138" y="14718"/>
                      </a:cubicBezTo>
                      <a:cubicBezTo>
                        <a:pt x="3811" y="14096"/>
                        <a:pt x="3046" y="13589"/>
                        <a:pt x="2236" y="13052"/>
                      </a:cubicBezTo>
                      <a:cubicBezTo>
                        <a:pt x="1136" y="12323"/>
                        <a:pt x="0" y="11569"/>
                        <a:pt x="0" y="10481"/>
                      </a:cubicBezTo>
                      <a:cubicBezTo>
                        <a:pt x="0" y="9393"/>
                        <a:pt x="1136" y="8640"/>
                        <a:pt x="2236" y="7912"/>
                      </a:cubicBezTo>
                      <a:cubicBezTo>
                        <a:pt x="3046" y="7375"/>
                        <a:pt x="3811" y="6868"/>
                        <a:pt x="4137" y="6245"/>
                      </a:cubicBezTo>
                      <a:cubicBezTo>
                        <a:pt x="4481" y="5591"/>
                        <a:pt x="4504" y="4531"/>
                        <a:pt x="4526" y="3507"/>
                      </a:cubicBezTo>
                      <a:cubicBezTo>
                        <a:pt x="4555" y="2124"/>
                        <a:pt x="4587" y="693"/>
                        <a:pt x="5398" y="176"/>
                      </a:cubicBezTo>
                      <a:cubicBezTo>
                        <a:pt x="6175" y="-319"/>
                        <a:pt x="7240" y="316"/>
                        <a:pt x="8368" y="990"/>
                      </a:cubicBezTo>
                      <a:cubicBezTo>
                        <a:pt x="9206" y="1490"/>
                        <a:pt x="10074" y="2008"/>
                        <a:pt x="10800" y="2008"/>
                      </a:cubicBezTo>
                      <a:cubicBezTo>
                        <a:pt x="11527" y="2008"/>
                        <a:pt x="12394" y="1490"/>
                        <a:pt x="13232" y="990"/>
                      </a:cubicBezTo>
                      <a:cubicBezTo>
                        <a:pt x="14360" y="317"/>
                        <a:pt x="15425" y="-319"/>
                        <a:pt x="16202" y="176"/>
                      </a:cubicBezTo>
                      <a:cubicBezTo>
                        <a:pt x="17014" y="694"/>
                        <a:pt x="17045" y="2124"/>
                        <a:pt x="17074" y="3507"/>
                      </a:cubicBezTo>
                      <a:cubicBezTo>
                        <a:pt x="17096" y="4531"/>
                        <a:pt x="17119" y="5591"/>
                        <a:pt x="17463" y="6245"/>
                      </a:cubicBezTo>
                      <a:cubicBezTo>
                        <a:pt x="17790" y="6867"/>
                        <a:pt x="18554" y="7375"/>
                        <a:pt x="19364" y="7912"/>
                      </a:cubicBezTo>
                      <a:cubicBezTo>
                        <a:pt x="20464" y="8640"/>
                        <a:pt x="21600" y="9393"/>
                        <a:pt x="21600" y="10481"/>
                      </a:cubicBezTo>
                      <a:cubicBezTo>
                        <a:pt x="21600" y="11569"/>
                        <a:pt x="20464" y="12323"/>
                        <a:pt x="19364" y="13051"/>
                      </a:cubicBezTo>
                      <a:cubicBezTo>
                        <a:pt x="18554" y="13588"/>
                        <a:pt x="17789" y="14095"/>
                        <a:pt x="17463" y="14717"/>
                      </a:cubicBezTo>
                      <a:cubicBezTo>
                        <a:pt x="17119" y="15371"/>
                        <a:pt x="17096" y="16431"/>
                        <a:pt x="17074" y="17455"/>
                      </a:cubicBezTo>
                      <a:cubicBezTo>
                        <a:pt x="17045" y="18838"/>
                        <a:pt x="17013" y="20269"/>
                        <a:pt x="16202" y="20786"/>
                      </a:cubicBezTo>
                      <a:cubicBezTo>
                        <a:pt x="15425" y="21281"/>
                        <a:pt x="14360" y="20645"/>
                        <a:pt x="13232" y="19972"/>
                      </a:cubicBezTo>
                      <a:cubicBezTo>
                        <a:pt x="12394" y="19472"/>
                        <a:pt x="11526" y="18954"/>
                        <a:pt x="10800" y="18954"/>
                      </a:cubicBezTo>
                      <a:cubicBezTo>
                        <a:pt x="10073" y="18954"/>
                        <a:pt x="9206" y="19472"/>
                        <a:pt x="8368" y="19972"/>
                      </a:cubicBezTo>
                      <a:cubicBezTo>
                        <a:pt x="7521" y="20479"/>
                        <a:pt x="6709" y="20963"/>
                        <a:pt x="6028" y="20963"/>
                      </a:cubicBezTo>
                      <a:close/>
                      <a:moveTo>
                        <a:pt x="6028" y="55"/>
                      </a:moveTo>
                      <a:cubicBezTo>
                        <a:pt x="5811" y="55"/>
                        <a:pt x="5608" y="106"/>
                        <a:pt x="5423" y="224"/>
                      </a:cubicBezTo>
                      <a:cubicBezTo>
                        <a:pt x="4636" y="725"/>
                        <a:pt x="4606" y="2140"/>
                        <a:pt x="4576" y="3508"/>
                      </a:cubicBezTo>
                      <a:cubicBezTo>
                        <a:pt x="4554" y="4540"/>
                        <a:pt x="4531" y="5606"/>
                        <a:pt x="4181" y="6273"/>
                      </a:cubicBezTo>
                      <a:cubicBezTo>
                        <a:pt x="3848" y="6907"/>
                        <a:pt x="3077" y="7418"/>
                        <a:pt x="2262" y="7959"/>
                      </a:cubicBezTo>
                      <a:cubicBezTo>
                        <a:pt x="1174" y="8679"/>
                        <a:pt x="50" y="9424"/>
                        <a:pt x="50" y="10481"/>
                      </a:cubicBezTo>
                      <a:cubicBezTo>
                        <a:pt x="50" y="11538"/>
                        <a:pt x="1174" y="12284"/>
                        <a:pt x="2262" y="13004"/>
                      </a:cubicBezTo>
                      <a:cubicBezTo>
                        <a:pt x="3078" y="13545"/>
                        <a:pt x="3848" y="14055"/>
                        <a:pt x="4181" y="14690"/>
                      </a:cubicBezTo>
                      <a:cubicBezTo>
                        <a:pt x="4531" y="15357"/>
                        <a:pt x="4554" y="16423"/>
                        <a:pt x="4576" y="17454"/>
                      </a:cubicBezTo>
                      <a:cubicBezTo>
                        <a:pt x="4606" y="18822"/>
                        <a:pt x="4636" y="20237"/>
                        <a:pt x="5423" y="20739"/>
                      </a:cubicBezTo>
                      <a:cubicBezTo>
                        <a:pt x="6175" y="21219"/>
                        <a:pt x="7228" y="20590"/>
                        <a:pt x="8344" y="19925"/>
                      </a:cubicBezTo>
                      <a:cubicBezTo>
                        <a:pt x="9188" y="19421"/>
                        <a:pt x="10061" y="18900"/>
                        <a:pt x="10800" y="18900"/>
                      </a:cubicBezTo>
                      <a:cubicBezTo>
                        <a:pt x="11539" y="18900"/>
                        <a:pt x="12412" y="19421"/>
                        <a:pt x="13256" y="19925"/>
                      </a:cubicBezTo>
                      <a:cubicBezTo>
                        <a:pt x="14371" y="20590"/>
                        <a:pt x="15425" y="21219"/>
                        <a:pt x="16177" y="20739"/>
                      </a:cubicBezTo>
                      <a:cubicBezTo>
                        <a:pt x="16964" y="20237"/>
                        <a:pt x="16995" y="18822"/>
                        <a:pt x="17024" y="17454"/>
                      </a:cubicBezTo>
                      <a:cubicBezTo>
                        <a:pt x="17046" y="16423"/>
                        <a:pt x="17069" y="15357"/>
                        <a:pt x="17419" y="14690"/>
                      </a:cubicBezTo>
                      <a:cubicBezTo>
                        <a:pt x="17752" y="14055"/>
                        <a:pt x="18523" y="13544"/>
                        <a:pt x="19338" y="13004"/>
                      </a:cubicBezTo>
                      <a:cubicBezTo>
                        <a:pt x="20426" y="12284"/>
                        <a:pt x="21550" y="11538"/>
                        <a:pt x="21550" y="10481"/>
                      </a:cubicBezTo>
                      <a:cubicBezTo>
                        <a:pt x="21550" y="9424"/>
                        <a:pt x="20426" y="8679"/>
                        <a:pt x="19338" y="7959"/>
                      </a:cubicBezTo>
                      <a:cubicBezTo>
                        <a:pt x="18522" y="7418"/>
                        <a:pt x="17752" y="6907"/>
                        <a:pt x="17419" y="6273"/>
                      </a:cubicBezTo>
                      <a:cubicBezTo>
                        <a:pt x="17069" y="5606"/>
                        <a:pt x="17046" y="4540"/>
                        <a:pt x="17024" y="3508"/>
                      </a:cubicBezTo>
                      <a:cubicBezTo>
                        <a:pt x="16994" y="2140"/>
                        <a:pt x="16964" y="725"/>
                        <a:pt x="16177" y="224"/>
                      </a:cubicBezTo>
                      <a:cubicBezTo>
                        <a:pt x="15424" y="-256"/>
                        <a:pt x="14371" y="373"/>
                        <a:pt x="13256" y="1038"/>
                      </a:cubicBezTo>
                      <a:cubicBezTo>
                        <a:pt x="12412" y="1542"/>
                        <a:pt x="11539" y="2063"/>
                        <a:pt x="10800" y="2063"/>
                      </a:cubicBezTo>
                      <a:cubicBezTo>
                        <a:pt x="10061" y="2063"/>
                        <a:pt x="9188" y="1542"/>
                        <a:pt x="8344" y="1038"/>
                      </a:cubicBezTo>
                      <a:cubicBezTo>
                        <a:pt x="7503" y="536"/>
                        <a:pt x="6697" y="55"/>
                        <a:pt x="6028" y="55"/>
                      </a:cubicBezTo>
                      <a:close/>
                    </a:path>
                  </a:pathLst>
                </a:custGeom>
                <a:solidFill>
                  <a:srgbClr val="73198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258" name="Freeform: Shape 212"/>
                <p:cNvSpPr/>
                <p:nvPr/>
              </p:nvSpPr>
              <p:spPr>
                <a:xfrm>
                  <a:off x="610598" y="1055013"/>
                  <a:ext cx="8704915" cy="83631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394" fill="norm" stroke="1" extrusionOk="0">
                      <a:moveTo>
                        <a:pt x="13435" y="21394"/>
                      </a:moveTo>
                      <a:cubicBezTo>
                        <a:pt x="13011" y="21394"/>
                        <a:pt x="12568" y="21304"/>
                        <a:pt x="12135" y="21216"/>
                      </a:cubicBezTo>
                      <a:cubicBezTo>
                        <a:pt x="11694" y="21126"/>
                        <a:pt x="11237" y="21033"/>
                        <a:pt x="10800" y="21033"/>
                      </a:cubicBezTo>
                      <a:cubicBezTo>
                        <a:pt x="10362" y="21033"/>
                        <a:pt x="9906" y="21126"/>
                        <a:pt x="9465" y="21216"/>
                      </a:cubicBezTo>
                      <a:cubicBezTo>
                        <a:pt x="8785" y="21354"/>
                        <a:pt x="8082" y="21497"/>
                        <a:pt x="7462" y="21289"/>
                      </a:cubicBezTo>
                      <a:cubicBezTo>
                        <a:pt x="6811" y="21071"/>
                        <a:pt x="6318" y="20518"/>
                        <a:pt x="5840" y="19982"/>
                      </a:cubicBezTo>
                      <a:cubicBezTo>
                        <a:pt x="5546" y="19652"/>
                        <a:pt x="5241" y="19310"/>
                        <a:pt x="4907" y="19060"/>
                      </a:cubicBezTo>
                      <a:cubicBezTo>
                        <a:pt x="4568" y="18805"/>
                        <a:pt x="4154" y="18609"/>
                        <a:pt x="3755" y="18419"/>
                      </a:cubicBezTo>
                      <a:cubicBezTo>
                        <a:pt x="3118" y="18117"/>
                        <a:pt x="2459" y="17804"/>
                        <a:pt x="2062" y="17242"/>
                      </a:cubicBezTo>
                      <a:cubicBezTo>
                        <a:pt x="1670" y="16687"/>
                        <a:pt x="1584" y="15947"/>
                        <a:pt x="1501" y="15231"/>
                      </a:cubicBezTo>
                      <a:cubicBezTo>
                        <a:pt x="1449" y="14778"/>
                        <a:pt x="1395" y="14309"/>
                        <a:pt x="1263" y="13892"/>
                      </a:cubicBezTo>
                      <a:cubicBezTo>
                        <a:pt x="1138" y="13496"/>
                        <a:pt x="930" y="13115"/>
                        <a:pt x="709" y="12712"/>
                      </a:cubicBezTo>
                      <a:cubicBezTo>
                        <a:pt x="360" y="12076"/>
                        <a:pt x="0" y="11418"/>
                        <a:pt x="0" y="10697"/>
                      </a:cubicBezTo>
                      <a:cubicBezTo>
                        <a:pt x="0" y="9976"/>
                        <a:pt x="360" y="9318"/>
                        <a:pt x="709" y="8681"/>
                      </a:cubicBezTo>
                      <a:cubicBezTo>
                        <a:pt x="930" y="8278"/>
                        <a:pt x="1138" y="7898"/>
                        <a:pt x="1263" y="7502"/>
                      </a:cubicBezTo>
                      <a:cubicBezTo>
                        <a:pt x="1395" y="7084"/>
                        <a:pt x="1449" y="6616"/>
                        <a:pt x="1501" y="6162"/>
                      </a:cubicBezTo>
                      <a:cubicBezTo>
                        <a:pt x="1584" y="5447"/>
                        <a:pt x="1670" y="4707"/>
                        <a:pt x="2062" y="4151"/>
                      </a:cubicBezTo>
                      <a:cubicBezTo>
                        <a:pt x="2459" y="3590"/>
                        <a:pt x="3118" y="3277"/>
                        <a:pt x="3755" y="2975"/>
                      </a:cubicBezTo>
                      <a:cubicBezTo>
                        <a:pt x="4155" y="2785"/>
                        <a:pt x="4568" y="2589"/>
                        <a:pt x="4907" y="2334"/>
                      </a:cubicBezTo>
                      <a:cubicBezTo>
                        <a:pt x="5241" y="2084"/>
                        <a:pt x="5546" y="1742"/>
                        <a:pt x="5840" y="1412"/>
                      </a:cubicBezTo>
                      <a:cubicBezTo>
                        <a:pt x="6318" y="877"/>
                        <a:pt x="6811" y="323"/>
                        <a:pt x="7462" y="105"/>
                      </a:cubicBezTo>
                      <a:cubicBezTo>
                        <a:pt x="8082" y="-103"/>
                        <a:pt x="8785" y="40"/>
                        <a:pt x="9465" y="178"/>
                      </a:cubicBezTo>
                      <a:cubicBezTo>
                        <a:pt x="9906" y="268"/>
                        <a:pt x="10363" y="361"/>
                        <a:pt x="10800" y="361"/>
                      </a:cubicBezTo>
                      <a:cubicBezTo>
                        <a:pt x="11238" y="361"/>
                        <a:pt x="11694" y="268"/>
                        <a:pt x="12135" y="178"/>
                      </a:cubicBezTo>
                      <a:cubicBezTo>
                        <a:pt x="12815" y="40"/>
                        <a:pt x="13518" y="-103"/>
                        <a:pt x="14138" y="105"/>
                      </a:cubicBezTo>
                      <a:cubicBezTo>
                        <a:pt x="14789" y="323"/>
                        <a:pt x="15282" y="876"/>
                        <a:pt x="15760" y="1412"/>
                      </a:cubicBezTo>
                      <a:cubicBezTo>
                        <a:pt x="16054" y="1742"/>
                        <a:pt x="16359" y="2084"/>
                        <a:pt x="16693" y="2334"/>
                      </a:cubicBezTo>
                      <a:cubicBezTo>
                        <a:pt x="17032" y="2589"/>
                        <a:pt x="17446" y="2785"/>
                        <a:pt x="17845" y="2975"/>
                      </a:cubicBezTo>
                      <a:cubicBezTo>
                        <a:pt x="18482" y="3277"/>
                        <a:pt x="19141" y="3590"/>
                        <a:pt x="19538" y="4151"/>
                      </a:cubicBezTo>
                      <a:cubicBezTo>
                        <a:pt x="19929" y="4706"/>
                        <a:pt x="20016" y="5446"/>
                        <a:pt x="20099" y="6162"/>
                      </a:cubicBezTo>
                      <a:cubicBezTo>
                        <a:pt x="20151" y="6615"/>
                        <a:pt x="20205" y="7084"/>
                        <a:pt x="20337" y="7502"/>
                      </a:cubicBezTo>
                      <a:cubicBezTo>
                        <a:pt x="20462" y="7898"/>
                        <a:pt x="20670" y="8278"/>
                        <a:pt x="20891" y="8681"/>
                      </a:cubicBezTo>
                      <a:cubicBezTo>
                        <a:pt x="21240" y="9318"/>
                        <a:pt x="21600" y="9976"/>
                        <a:pt x="21600" y="10697"/>
                      </a:cubicBezTo>
                      <a:cubicBezTo>
                        <a:pt x="21600" y="11417"/>
                        <a:pt x="21240" y="12076"/>
                        <a:pt x="20891" y="12712"/>
                      </a:cubicBezTo>
                      <a:cubicBezTo>
                        <a:pt x="20670" y="13115"/>
                        <a:pt x="20462" y="13496"/>
                        <a:pt x="20337" y="13892"/>
                      </a:cubicBezTo>
                      <a:cubicBezTo>
                        <a:pt x="20205" y="14309"/>
                        <a:pt x="20151" y="14778"/>
                        <a:pt x="20099" y="15231"/>
                      </a:cubicBezTo>
                      <a:cubicBezTo>
                        <a:pt x="20016" y="15947"/>
                        <a:pt x="19930" y="16686"/>
                        <a:pt x="19538" y="17242"/>
                      </a:cubicBezTo>
                      <a:cubicBezTo>
                        <a:pt x="19141" y="17804"/>
                        <a:pt x="18482" y="18117"/>
                        <a:pt x="17845" y="18419"/>
                      </a:cubicBezTo>
                      <a:cubicBezTo>
                        <a:pt x="17445" y="18609"/>
                        <a:pt x="17032" y="18805"/>
                        <a:pt x="16693" y="19059"/>
                      </a:cubicBezTo>
                      <a:cubicBezTo>
                        <a:pt x="16359" y="19310"/>
                        <a:pt x="16054" y="19651"/>
                        <a:pt x="15760" y="19982"/>
                      </a:cubicBezTo>
                      <a:cubicBezTo>
                        <a:pt x="15282" y="20517"/>
                        <a:pt x="14789" y="21071"/>
                        <a:pt x="14138" y="21289"/>
                      </a:cubicBezTo>
                      <a:cubicBezTo>
                        <a:pt x="13913" y="21365"/>
                        <a:pt x="13677" y="21394"/>
                        <a:pt x="13435" y="21394"/>
                      </a:cubicBezTo>
                      <a:close/>
                      <a:moveTo>
                        <a:pt x="10799" y="20976"/>
                      </a:moveTo>
                      <a:cubicBezTo>
                        <a:pt x="11242" y="20976"/>
                        <a:pt x="11701" y="21069"/>
                        <a:pt x="12146" y="21159"/>
                      </a:cubicBezTo>
                      <a:cubicBezTo>
                        <a:pt x="12849" y="21302"/>
                        <a:pt x="13514" y="21438"/>
                        <a:pt x="14121" y="21235"/>
                      </a:cubicBezTo>
                      <a:cubicBezTo>
                        <a:pt x="14758" y="21021"/>
                        <a:pt x="15247" y="20474"/>
                        <a:pt x="15719" y="19944"/>
                      </a:cubicBezTo>
                      <a:cubicBezTo>
                        <a:pt x="16016" y="19611"/>
                        <a:pt x="16322" y="19267"/>
                        <a:pt x="16660" y="19014"/>
                      </a:cubicBezTo>
                      <a:cubicBezTo>
                        <a:pt x="17005" y="18756"/>
                        <a:pt x="17420" y="18558"/>
                        <a:pt x="17823" y="18367"/>
                      </a:cubicBezTo>
                      <a:cubicBezTo>
                        <a:pt x="18453" y="18068"/>
                        <a:pt x="19105" y="17758"/>
                        <a:pt x="19493" y="17209"/>
                      </a:cubicBezTo>
                      <a:cubicBezTo>
                        <a:pt x="19877" y="16666"/>
                        <a:pt x="19962" y="15933"/>
                        <a:pt x="20044" y="15225"/>
                      </a:cubicBezTo>
                      <a:cubicBezTo>
                        <a:pt x="20097" y="14769"/>
                        <a:pt x="20151" y="14297"/>
                        <a:pt x="20285" y="13874"/>
                      </a:cubicBezTo>
                      <a:cubicBezTo>
                        <a:pt x="20411" y="13473"/>
                        <a:pt x="20630" y="13072"/>
                        <a:pt x="20843" y="12685"/>
                      </a:cubicBezTo>
                      <a:cubicBezTo>
                        <a:pt x="21188" y="12055"/>
                        <a:pt x="21545" y="11403"/>
                        <a:pt x="21545" y="10697"/>
                      </a:cubicBezTo>
                      <a:cubicBezTo>
                        <a:pt x="21545" y="9992"/>
                        <a:pt x="21188" y="9340"/>
                        <a:pt x="20843" y="8710"/>
                      </a:cubicBezTo>
                      <a:cubicBezTo>
                        <a:pt x="20630" y="8322"/>
                        <a:pt x="20411" y="7921"/>
                        <a:pt x="20285" y="7520"/>
                      </a:cubicBezTo>
                      <a:cubicBezTo>
                        <a:pt x="20151" y="7097"/>
                        <a:pt x="20097" y="6626"/>
                        <a:pt x="20044" y="6170"/>
                      </a:cubicBezTo>
                      <a:cubicBezTo>
                        <a:pt x="19962" y="5461"/>
                        <a:pt x="19877" y="4729"/>
                        <a:pt x="19493" y="4186"/>
                      </a:cubicBezTo>
                      <a:cubicBezTo>
                        <a:pt x="19105" y="3636"/>
                        <a:pt x="18453" y="3326"/>
                        <a:pt x="17823" y="3027"/>
                      </a:cubicBezTo>
                      <a:cubicBezTo>
                        <a:pt x="17420" y="2836"/>
                        <a:pt x="17004" y="2639"/>
                        <a:pt x="16660" y="2381"/>
                      </a:cubicBezTo>
                      <a:cubicBezTo>
                        <a:pt x="16322" y="2127"/>
                        <a:pt x="16016" y="1783"/>
                        <a:pt x="15719" y="1451"/>
                      </a:cubicBezTo>
                      <a:cubicBezTo>
                        <a:pt x="15247" y="921"/>
                        <a:pt x="14758" y="373"/>
                        <a:pt x="14121" y="160"/>
                      </a:cubicBezTo>
                      <a:cubicBezTo>
                        <a:pt x="13514" y="-43"/>
                        <a:pt x="12850" y="92"/>
                        <a:pt x="12146" y="235"/>
                      </a:cubicBezTo>
                      <a:cubicBezTo>
                        <a:pt x="11702" y="325"/>
                        <a:pt x="11243" y="419"/>
                        <a:pt x="10799" y="419"/>
                      </a:cubicBezTo>
                      <a:cubicBezTo>
                        <a:pt x="10357" y="419"/>
                        <a:pt x="9897" y="325"/>
                        <a:pt x="9453" y="235"/>
                      </a:cubicBezTo>
                      <a:cubicBezTo>
                        <a:pt x="8750" y="92"/>
                        <a:pt x="8085" y="-43"/>
                        <a:pt x="7478" y="160"/>
                      </a:cubicBezTo>
                      <a:cubicBezTo>
                        <a:pt x="6841" y="373"/>
                        <a:pt x="6352" y="921"/>
                        <a:pt x="5880" y="1451"/>
                      </a:cubicBezTo>
                      <a:cubicBezTo>
                        <a:pt x="5583" y="1784"/>
                        <a:pt x="5277" y="2128"/>
                        <a:pt x="4938" y="2381"/>
                      </a:cubicBezTo>
                      <a:cubicBezTo>
                        <a:pt x="4594" y="2639"/>
                        <a:pt x="4179" y="2837"/>
                        <a:pt x="3776" y="3027"/>
                      </a:cubicBezTo>
                      <a:cubicBezTo>
                        <a:pt x="3146" y="3327"/>
                        <a:pt x="2494" y="3636"/>
                        <a:pt x="2106" y="4186"/>
                      </a:cubicBezTo>
                      <a:cubicBezTo>
                        <a:pt x="1722" y="4729"/>
                        <a:pt x="1637" y="5461"/>
                        <a:pt x="1555" y="6170"/>
                      </a:cubicBezTo>
                      <a:cubicBezTo>
                        <a:pt x="1502" y="6626"/>
                        <a:pt x="1448" y="7097"/>
                        <a:pt x="1314" y="7520"/>
                      </a:cubicBezTo>
                      <a:cubicBezTo>
                        <a:pt x="1188" y="7921"/>
                        <a:pt x="968" y="8322"/>
                        <a:pt x="756" y="8710"/>
                      </a:cubicBezTo>
                      <a:cubicBezTo>
                        <a:pt x="411" y="9339"/>
                        <a:pt x="54" y="9992"/>
                        <a:pt x="54" y="10697"/>
                      </a:cubicBezTo>
                      <a:cubicBezTo>
                        <a:pt x="54" y="11403"/>
                        <a:pt x="411" y="12055"/>
                        <a:pt x="756" y="12685"/>
                      </a:cubicBezTo>
                      <a:cubicBezTo>
                        <a:pt x="968" y="13072"/>
                        <a:pt x="1188" y="13473"/>
                        <a:pt x="1314" y="13874"/>
                      </a:cubicBezTo>
                      <a:cubicBezTo>
                        <a:pt x="1448" y="14297"/>
                        <a:pt x="1502" y="14768"/>
                        <a:pt x="1555" y="15225"/>
                      </a:cubicBezTo>
                      <a:cubicBezTo>
                        <a:pt x="1637" y="15933"/>
                        <a:pt x="1722" y="16665"/>
                        <a:pt x="2106" y="17209"/>
                      </a:cubicBezTo>
                      <a:cubicBezTo>
                        <a:pt x="2494" y="17758"/>
                        <a:pt x="3146" y="18068"/>
                        <a:pt x="3776" y="18367"/>
                      </a:cubicBezTo>
                      <a:cubicBezTo>
                        <a:pt x="4179" y="18558"/>
                        <a:pt x="4595" y="18756"/>
                        <a:pt x="4938" y="19014"/>
                      </a:cubicBezTo>
                      <a:cubicBezTo>
                        <a:pt x="5277" y="19267"/>
                        <a:pt x="5583" y="19611"/>
                        <a:pt x="5880" y="19944"/>
                      </a:cubicBezTo>
                      <a:cubicBezTo>
                        <a:pt x="6352" y="20474"/>
                        <a:pt x="6840" y="21022"/>
                        <a:pt x="7478" y="21235"/>
                      </a:cubicBezTo>
                      <a:cubicBezTo>
                        <a:pt x="8085" y="21438"/>
                        <a:pt x="8749" y="21302"/>
                        <a:pt x="9453" y="21159"/>
                      </a:cubicBezTo>
                      <a:cubicBezTo>
                        <a:pt x="9897" y="21069"/>
                        <a:pt x="10357" y="20976"/>
                        <a:pt x="10799" y="20976"/>
                      </a:cubicBezTo>
                      <a:close/>
                    </a:path>
                  </a:pathLst>
                </a:custGeom>
                <a:solidFill>
                  <a:srgbClr val="28B93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259" name="Freeform: Shape 213"/>
                <p:cNvSpPr/>
                <p:nvPr/>
              </p:nvSpPr>
              <p:spPr>
                <a:xfrm>
                  <a:off x="393061" y="807302"/>
                  <a:ext cx="9139766" cy="88589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50" h="21399" fill="norm" stroke="1" extrusionOk="0">
                      <a:moveTo>
                        <a:pt x="13235" y="21399"/>
                      </a:moveTo>
                      <a:cubicBezTo>
                        <a:pt x="12752" y="21399"/>
                        <a:pt x="12243" y="21210"/>
                        <a:pt x="11748" y="21027"/>
                      </a:cubicBezTo>
                      <a:cubicBezTo>
                        <a:pt x="11286" y="20856"/>
                        <a:pt x="10808" y="20679"/>
                        <a:pt x="10360" y="20660"/>
                      </a:cubicBezTo>
                      <a:cubicBezTo>
                        <a:pt x="9920" y="20640"/>
                        <a:pt x="9435" y="20776"/>
                        <a:pt x="8965" y="20905"/>
                      </a:cubicBezTo>
                      <a:cubicBezTo>
                        <a:pt x="8297" y="21090"/>
                        <a:pt x="7608" y="21281"/>
                        <a:pt x="7009" y="21052"/>
                      </a:cubicBezTo>
                      <a:cubicBezTo>
                        <a:pt x="6439" y="20835"/>
                        <a:pt x="6063" y="20269"/>
                        <a:pt x="5666" y="19670"/>
                      </a:cubicBezTo>
                      <a:cubicBezTo>
                        <a:pt x="5383" y="19245"/>
                        <a:pt x="5091" y="18804"/>
                        <a:pt x="4725" y="18508"/>
                      </a:cubicBezTo>
                      <a:cubicBezTo>
                        <a:pt x="4360" y="18210"/>
                        <a:pt x="3876" y="18019"/>
                        <a:pt x="3407" y="17834"/>
                      </a:cubicBezTo>
                      <a:cubicBezTo>
                        <a:pt x="2747" y="17573"/>
                        <a:pt x="2124" y="17326"/>
                        <a:pt x="1788" y="16807"/>
                      </a:cubicBezTo>
                      <a:cubicBezTo>
                        <a:pt x="1434" y="16262"/>
                        <a:pt x="1459" y="15530"/>
                        <a:pt x="1483" y="14822"/>
                      </a:cubicBezTo>
                      <a:cubicBezTo>
                        <a:pt x="1500" y="14323"/>
                        <a:pt x="1518" y="13809"/>
                        <a:pt x="1400" y="13374"/>
                      </a:cubicBezTo>
                      <a:cubicBezTo>
                        <a:pt x="1280" y="12932"/>
                        <a:pt x="1004" y="12496"/>
                        <a:pt x="736" y="12073"/>
                      </a:cubicBezTo>
                      <a:cubicBezTo>
                        <a:pt x="362" y="11483"/>
                        <a:pt x="-25" y="10873"/>
                        <a:pt x="1" y="10229"/>
                      </a:cubicBezTo>
                      <a:cubicBezTo>
                        <a:pt x="27" y="9594"/>
                        <a:pt x="460" y="9021"/>
                        <a:pt x="879" y="8468"/>
                      </a:cubicBezTo>
                      <a:cubicBezTo>
                        <a:pt x="1182" y="8067"/>
                        <a:pt x="1495" y="7654"/>
                        <a:pt x="1654" y="7217"/>
                      </a:cubicBezTo>
                      <a:cubicBezTo>
                        <a:pt x="1804" y="6804"/>
                        <a:pt x="1828" y="6319"/>
                        <a:pt x="1853" y="5806"/>
                      </a:cubicBezTo>
                      <a:cubicBezTo>
                        <a:pt x="1887" y="5093"/>
                        <a:pt x="1923" y="4356"/>
                        <a:pt x="2329" y="3832"/>
                      </a:cubicBezTo>
                      <a:cubicBezTo>
                        <a:pt x="2735" y="3308"/>
                        <a:pt x="3428" y="3105"/>
                        <a:pt x="4098" y="2909"/>
                      </a:cubicBezTo>
                      <a:cubicBezTo>
                        <a:pt x="4580" y="2768"/>
                        <a:pt x="5036" y="2634"/>
                        <a:pt x="5394" y="2390"/>
                      </a:cubicBezTo>
                      <a:cubicBezTo>
                        <a:pt x="5773" y="2132"/>
                        <a:pt x="6096" y="1726"/>
                        <a:pt x="6408" y="1333"/>
                      </a:cubicBezTo>
                      <a:cubicBezTo>
                        <a:pt x="6839" y="789"/>
                        <a:pt x="7284" y="228"/>
                        <a:pt x="7883" y="57"/>
                      </a:cubicBezTo>
                      <a:cubicBezTo>
                        <a:pt x="8488" y="-115"/>
                        <a:pt x="9156" y="132"/>
                        <a:pt x="9802" y="371"/>
                      </a:cubicBezTo>
                      <a:cubicBezTo>
                        <a:pt x="10265" y="543"/>
                        <a:pt x="10743" y="719"/>
                        <a:pt x="11190" y="739"/>
                      </a:cubicBezTo>
                      <a:cubicBezTo>
                        <a:pt x="11630" y="758"/>
                        <a:pt x="12116" y="623"/>
                        <a:pt x="12585" y="493"/>
                      </a:cubicBezTo>
                      <a:cubicBezTo>
                        <a:pt x="13253" y="308"/>
                        <a:pt x="13943" y="117"/>
                        <a:pt x="14542" y="346"/>
                      </a:cubicBezTo>
                      <a:cubicBezTo>
                        <a:pt x="15111" y="563"/>
                        <a:pt x="15487" y="1129"/>
                        <a:pt x="15885" y="1728"/>
                      </a:cubicBezTo>
                      <a:cubicBezTo>
                        <a:pt x="16167" y="2153"/>
                        <a:pt x="16459" y="2593"/>
                        <a:pt x="16825" y="2890"/>
                      </a:cubicBezTo>
                      <a:cubicBezTo>
                        <a:pt x="17190" y="3188"/>
                        <a:pt x="17674" y="3379"/>
                        <a:pt x="18143" y="3564"/>
                      </a:cubicBezTo>
                      <a:cubicBezTo>
                        <a:pt x="18803" y="3825"/>
                        <a:pt x="19426" y="4072"/>
                        <a:pt x="19762" y="4591"/>
                      </a:cubicBezTo>
                      <a:cubicBezTo>
                        <a:pt x="20116" y="5136"/>
                        <a:pt x="20091" y="5868"/>
                        <a:pt x="20067" y="6576"/>
                      </a:cubicBezTo>
                      <a:cubicBezTo>
                        <a:pt x="20050" y="7074"/>
                        <a:pt x="20032" y="7589"/>
                        <a:pt x="20150" y="8024"/>
                      </a:cubicBezTo>
                      <a:cubicBezTo>
                        <a:pt x="20270" y="8466"/>
                        <a:pt x="20546" y="8902"/>
                        <a:pt x="20814" y="9325"/>
                      </a:cubicBezTo>
                      <a:cubicBezTo>
                        <a:pt x="21188" y="9915"/>
                        <a:pt x="21575" y="10525"/>
                        <a:pt x="21549" y="11169"/>
                      </a:cubicBezTo>
                      <a:cubicBezTo>
                        <a:pt x="21523" y="11804"/>
                        <a:pt x="21090" y="12377"/>
                        <a:pt x="20671" y="12930"/>
                      </a:cubicBezTo>
                      <a:cubicBezTo>
                        <a:pt x="20368" y="13330"/>
                        <a:pt x="20055" y="13744"/>
                        <a:pt x="19896" y="14181"/>
                      </a:cubicBezTo>
                      <a:cubicBezTo>
                        <a:pt x="19746" y="14594"/>
                        <a:pt x="19722" y="15079"/>
                        <a:pt x="19697" y="15592"/>
                      </a:cubicBezTo>
                      <a:cubicBezTo>
                        <a:pt x="19663" y="16305"/>
                        <a:pt x="19627" y="17042"/>
                        <a:pt x="19221" y="17566"/>
                      </a:cubicBezTo>
                      <a:cubicBezTo>
                        <a:pt x="18815" y="18090"/>
                        <a:pt x="18122" y="18293"/>
                        <a:pt x="17453" y="18489"/>
                      </a:cubicBezTo>
                      <a:cubicBezTo>
                        <a:pt x="16971" y="18631"/>
                        <a:pt x="16515" y="18764"/>
                        <a:pt x="16156" y="19008"/>
                      </a:cubicBezTo>
                      <a:cubicBezTo>
                        <a:pt x="15778" y="19266"/>
                        <a:pt x="15455" y="19672"/>
                        <a:pt x="15143" y="20066"/>
                      </a:cubicBezTo>
                      <a:cubicBezTo>
                        <a:pt x="14712" y="20609"/>
                        <a:pt x="14266" y="21170"/>
                        <a:pt x="13668" y="21341"/>
                      </a:cubicBezTo>
                      <a:cubicBezTo>
                        <a:pt x="13526" y="21382"/>
                        <a:pt x="13382" y="21399"/>
                        <a:pt x="13235" y="21399"/>
                      </a:cubicBezTo>
                      <a:close/>
                      <a:moveTo>
                        <a:pt x="10276" y="20631"/>
                      </a:moveTo>
                      <a:cubicBezTo>
                        <a:pt x="10305" y="20631"/>
                        <a:pt x="10334" y="20631"/>
                        <a:pt x="10361" y="20632"/>
                      </a:cubicBezTo>
                      <a:cubicBezTo>
                        <a:pt x="10813" y="20652"/>
                        <a:pt x="11293" y="20829"/>
                        <a:pt x="11756" y="21001"/>
                      </a:cubicBezTo>
                      <a:cubicBezTo>
                        <a:pt x="12399" y="21239"/>
                        <a:pt x="13063" y="21485"/>
                        <a:pt x="13661" y="21315"/>
                      </a:cubicBezTo>
                      <a:cubicBezTo>
                        <a:pt x="14251" y="21147"/>
                        <a:pt x="14694" y="20589"/>
                        <a:pt x="15122" y="20048"/>
                      </a:cubicBezTo>
                      <a:cubicBezTo>
                        <a:pt x="15436" y="19653"/>
                        <a:pt x="15760" y="19245"/>
                        <a:pt x="16141" y="18985"/>
                      </a:cubicBezTo>
                      <a:cubicBezTo>
                        <a:pt x="16503" y="18739"/>
                        <a:pt x="16982" y="18599"/>
                        <a:pt x="17446" y="18463"/>
                      </a:cubicBezTo>
                      <a:cubicBezTo>
                        <a:pt x="18111" y="18268"/>
                        <a:pt x="18800" y="18066"/>
                        <a:pt x="19200" y="17549"/>
                      </a:cubicBezTo>
                      <a:cubicBezTo>
                        <a:pt x="19602" y="17032"/>
                        <a:pt x="19637" y="16299"/>
                        <a:pt x="19671" y="15591"/>
                      </a:cubicBezTo>
                      <a:cubicBezTo>
                        <a:pt x="19695" y="15098"/>
                        <a:pt x="19719" y="14588"/>
                        <a:pt x="19871" y="14172"/>
                      </a:cubicBezTo>
                      <a:cubicBezTo>
                        <a:pt x="20032" y="13731"/>
                        <a:pt x="20346" y="13316"/>
                        <a:pt x="20650" y="12913"/>
                      </a:cubicBezTo>
                      <a:cubicBezTo>
                        <a:pt x="21066" y="12363"/>
                        <a:pt x="21497" y="11794"/>
                        <a:pt x="21522" y="11167"/>
                      </a:cubicBezTo>
                      <a:cubicBezTo>
                        <a:pt x="21548" y="10532"/>
                        <a:pt x="21163" y="9925"/>
                        <a:pt x="20792" y="9339"/>
                      </a:cubicBezTo>
                      <a:cubicBezTo>
                        <a:pt x="20523" y="8915"/>
                        <a:pt x="20245" y="8476"/>
                        <a:pt x="20124" y="8030"/>
                      </a:cubicBezTo>
                      <a:cubicBezTo>
                        <a:pt x="20005" y="7592"/>
                        <a:pt x="20023" y="7075"/>
                        <a:pt x="20040" y="6575"/>
                      </a:cubicBezTo>
                      <a:cubicBezTo>
                        <a:pt x="20064" y="5871"/>
                        <a:pt x="20089" y="5143"/>
                        <a:pt x="19740" y="4605"/>
                      </a:cubicBezTo>
                      <a:cubicBezTo>
                        <a:pt x="19409" y="4093"/>
                        <a:pt x="18789" y="3849"/>
                        <a:pt x="18133" y="3589"/>
                      </a:cubicBezTo>
                      <a:cubicBezTo>
                        <a:pt x="17663" y="3403"/>
                        <a:pt x="17177" y="3211"/>
                        <a:pt x="16808" y="2911"/>
                      </a:cubicBezTo>
                      <a:cubicBezTo>
                        <a:pt x="16440" y="2611"/>
                        <a:pt x="16146" y="2170"/>
                        <a:pt x="15863" y="1743"/>
                      </a:cubicBezTo>
                      <a:cubicBezTo>
                        <a:pt x="15467" y="1147"/>
                        <a:pt x="15094" y="585"/>
                        <a:pt x="14532" y="370"/>
                      </a:cubicBezTo>
                      <a:cubicBezTo>
                        <a:pt x="13941" y="145"/>
                        <a:pt x="13256" y="335"/>
                        <a:pt x="12592" y="519"/>
                      </a:cubicBezTo>
                      <a:cubicBezTo>
                        <a:pt x="12120" y="649"/>
                        <a:pt x="11632" y="784"/>
                        <a:pt x="11189" y="765"/>
                      </a:cubicBezTo>
                      <a:cubicBezTo>
                        <a:pt x="10737" y="746"/>
                        <a:pt x="10258" y="568"/>
                        <a:pt x="9794" y="396"/>
                      </a:cubicBezTo>
                      <a:cubicBezTo>
                        <a:pt x="9151" y="159"/>
                        <a:pt x="8488" y="-88"/>
                        <a:pt x="7890" y="83"/>
                      </a:cubicBezTo>
                      <a:cubicBezTo>
                        <a:pt x="7299" y="251"/>
                        <a:pt x="6857" y="809"/>
                        <a:pt x="6428" y="1349"/>
                      </a:cubicBezTo>
                      <a:cubicBezTo>
                        <a:pt x="6115" y="1744"/>
                        <a:pt x="5791" y="2152"/>
                        <a:pt x="5409" y="2412"/>
                      </a:cubicBezTo>
                      <a:cubicBezTo>
                        <a:pt x="5047" y="2658"/>
                        <a:pt x="4568" y="2798"/>
                        <a:pt x="4105" y="2934"/>
                      </a:cubicBezTo>
                      <a:cubicBezTo>
                        <a:pt x="3439" y="3129"/>
                        <a:pt x="2751" y="3331"/>
                        <a:pt x="2350" y="3848"/>
                      </a:cubicBezTo>
                      <a:cubicBezTo>
                        <a:pt x="1949" y="4366"/>
                        <a:pt x="1914" y="5098"/>
                        <a:pt x="1880" y="5806"/>
                      </a:cubicBezTo>
                      <a:cubicBezTo>
                        <a:pt x="1856" y="6299"/>
                        <a:pt x="1831" y="6809"/>
                        <a:pt x="1679" y="7226"/>
                      </a:cubicBezTo>
                      <a:cubicBezTo>
                        <a:pt x="1519" y="7666"/>
                        <a:pt x="1204" y="8082"/>
                        <a:pt x="900" y="8484"/>
                      </a:cubicBezTo>
                      <a:cubicBezTo>
                        <a:pt x="485" y="9034"/>
                        <a:pt x="54" y="9603"/>
                        <a:pt x="29" y="10230"/>
                      </a:cubicBezTo>
                      <a:cubicBezTo>
                        <a:pt x="3" y="10865"/>
                        <a:pt x="387" y="11472"/>
                        <a:pt x="759" y="12059"/>
                      </a:cubicBezTo>
                      <a:cubicBezTo>
                        <a:pt x="1028" y="12483"/>
                        <a:pt x="1305" y="12921"/>
                        <a:pt x="1426" y="13367"/>
                      </a:cubicBezTo>
                      <a:cubicBezTo>
                        <a:pt x="1545" y="13806"/>
                        <a:pt x="1528" y="14323"/>
                        <a:pt x="1510" y="14823"/>
                      </a:cubicBezTo>
                      <a:cubicBezTo>
                        <a:pt x="1486" y="15526"/>
                        <a:pt x="1462" y="16254"/>
                        <a:pt x="1810" y="16792"/>
                      </a:cubicBezTo>
                      <a:cubicBezTo>
                        <a:pt x="2141" y="17304"/>
                        <a:pt x="2761" y="17549"/>
                        <a:pt x="3417" y="17808"/>
                      </a:cubicBezTo>
                      <a:cubicBezTo>
                        <a:pt x="3887" y="17994"/>
                        <a:pt x="4374" y="18186"/>
                        <a:pt x="4742" y="18487"/>
                      </a:cubicBezTo>
                      <a:cubicBezTo>
                        <a:pt x="5111" y="18787"/>
                        <a:pt x="5404" y="19228"/>
                        <a:pt x="5688" y="19655"/>
                      </a:cubicBezTo>
                      <a:cubicBezTo>
                        <a:pt x="6083" y="20251"/>
                        <a:pt x="6457" y="20813"/>
                        <a:pt x="7018" y="21028"/>
                      </a:cubicBezTo>
                      <a:cubicBezTo>
                        <a:pt x="7609" y="21253"/>
                        <a:pt x="8295" y="21063"/>
                        <a:pt x="8958" y="20879"/>
                      </a:cubicBezTo>
                      <a:cubicBezTo>
                        <a:pt x="9400" y="20757"/>
                        <a:pt x="9856" y="20631"/>
                        <a:pt x="10276" y="20631"/>
                      </a:cubicBezTo>
                      <a:close/>
                    </a:path>
                  </a:pathLst>
                </a:custGeom>
                <a:solidFill>
                  <a:srgbClr val="28B93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260" name="Freeform: Shape 214"/>
                <p:cNvSpPr/>
                <p:nvPr/>
              </p:nvSpPr>
              <p:spPr>
                <a:xfrm>
                  <a:off x="215536" y="489601"/>
                  <a:ext cx="9494818" cy="94947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77" h="21589" fill="norm" stroke="1" extrusionOk="0">
                      <a:moveTo>
                        <a:pt x="10340" y="21589"/>
                      </a:moveTo>
                      <a:cubicBezTo>
                        <a:pt x="10337" y="21589"/>
                        <a:pt x="10333" y="21589"/>
                        <a:pt x="10330" y="21589"/>
                      </a:cubicBezTo>
                      <a:cubicBezTo>
                        <a:pt x="10059" y="21578"/>
                        <a:pt x="9858" y="21096"/>
                        <a:pt x="9644" y="20585"/>
                      </a:cubicBezTo>
                      <a:cubicBezTo>
                        <a:pt x="9451" y="20123"/>
                        <a:pt x="9251" y="19645"/>
                        <a:pt x="9008" y="19596"/>
                      </a:cubicBezTo>
                      <a:cubicBezTo>
                        <a:pt x="8770" y="19548"/>
                        <a:pt x="8403" y="19908"/>
                        <a:pt x="8048" y="20257"/>
                      </a:cubicBezTo>
                      <a:cubicBezTo>
                        <a:pt x="7668" y="20631"/>
                        <a:pt x="7275" y="21016"/>
                        <a:pt x="7018" y="20921"/>
                      </a:cubicBezTo>
                      <a:cubicBezTo>
                        <a:pt x="6766" y="20827"/>
                        <a:pt x="6724" y="20309"/>
                        <a:pt x="6680" y="19760"/>
                      </a:cubicBezTo>
                      <a:cubicBezTo>
                        <a:pt x="6639" y="19258"/>
                        <a:pt x="6597" y="18739"/>
                        <a:pt x="6379" y="18615"/>
                      </a:cubicBezTo>
                      <a:cubicBezTo>
                        <a:pt x="6170" y="18497"/>
                        <a:pt x="5713" y="18724"/>
                        <a:pt x="5271" y="18944"/>
                      </a:cubicBezTo>
                      <a:cubicBezTo>
                        <a:pt x="4791" y="19183"/>
                        <a:pt x="4295" y="19430"/>
                        <a:pt x="4077" y="19257"/>
                      </a:cubicBezTo>
                      <a:cubicBezTo>
                        <a:pt x="3859" y="19083"/>
                        <a:pt x="3986" y="18544"/>
                        <a:pt x="4110" y="18022"/>
                      </a:cubicBezTo>
                      <a:cubicBezTo>
                        <a:pt x="4224" y="17541"/>
                        <a:pt x="4342" y="17044"/>
                        <a:pt x="4178" y="16867"/>
                      </a:cubicBezTo>
                      <a:cubicBezTo>
                        <a:pt x="4009" y="16683"/>
                        <a:pt x="3494" y="16759"/>
                        <a:pt x="2995" y="16834"/>
                      </a:cubicBezTo>
                      <a:cubicBezTo>
                        <a:pt x="2452" y="16915"/>
                        <a:pt x="1938" y="16992"/>
                        <a:pt x="1789" y="16768"/>
                      </a:cubicBezTo>
                      <a:cubicBezTo>
                        <a:pt x="1637" y="16539"/>
                        <a:pt x="1924" y="16068"/>
                        <a:pt x="2201" y="15613"/>
                      </a:cubicBezTo>
                      <a:cubicBezTo>
                        <a:pt x="2460" y="15189"/>
                        <a:pt x="2727" y="14750"/>
                        <a:pt x="2626" y="14528"/>
                      </a:cubicBezTo>
                      <a:cubicBezTo>
                        <a:pt x="2524" y="14303"/>
                        <a:pt x="2013" y="14216"/>
                        <a:pt x="1519" y="14133"/>
                      </a:cubicBezTo>
                      <a:cubicBezTo>
                        <a:pt x="974" y="14041"/>
                        <a:pt x="459" y="13954"/>
                        <a:pt x="387" y="13692"/>
                      </a:cubicBezTo>
                      <a:cubicBezTo>
                        <a:pt x="314" y="13429"/>
                        <a:pt x="712" y="13088"/>
                        <a:pt x="1132" y="12726"/>
                      </a:cubicBezTo>
                      <a:cubicBezTo>
                        <a:pt x="1511" y="12401"/>
                        <a:pt x="1903" y="12065"/>
                        <a:pt x="1875" y="11820"/>
                      </a:cubicBezTo>
                      <a:cubicBezTo>
                        <a:pt x="1847" y="11576"/>
                        <a:pt x="1389" y="11337"/>
                        <a:pt x="946" y="11107"/>
                      </a:cubicBezTo>
                      <a:cubicBezTo>
                        <a:pt x="454" y="10850"/>
                        <a:pt x="-11" y="10608"/>
                        <a:pt x="1" y="10335"/>
                      </a:cubicBezTo>
                      <a:cubicBezTo>
                        <a:pt x="12" y="10065"/>
                        <a:pt x="494" y="9863"/>
                        <a:pt x="1004" y="9649"/>
                      </a:cubicBezTo>
                      <a:cubicBezTo>
                        <a:pt x="1466" y="9456"/>
                        <a:pt x="1944" y="9256"/>
                        <a:pt x="1992" y="9013"/>
                      </a:cubicBezTo>
                      <a:cubicBezTo>
                        <a:pt x="2041" y="8774"/>
                        <a:pt x="1680" y="8407"/>
                        <a:pt x="1332" y="8052"/>
                      </a:cubicBezTo>
                      <a:cubicBezTo>
                        <a:pt x="959" y="7672"/>
                        <a:pt x="573" y="7279"/>
                        <a:pt x="669" y="7021"/>
                      </a:cubicBezTo>
                      <a:cubicBezTo>
                        <a:pt x="762" y="6769"/>
                        <a:pt x="1280" y="6727"/>
                        <a:pt x="1828" y="6683"/>
                      </a:cubicBezTo>
                      <a:cubicBezTo>
                        <a:pt x="2330" y="6643"/>
                        <a:pt x="2849" y="6601"/>
                        <a:pt x="2973" y="6383"/>
                      </a:cubicBezTo>
                      <a:cubicBezTo>
                        <a:pt x="3091" y="6173"/>
                        <a:pt x="2864" y="5716"/>
                        <a:pt x="2644" y="5274"/>
                      </a:cubicBezTo>
                      <a:cubicBezTo>
                        <a:pt x="2405" y="4793"/>
                        <a:pt x="2158" y="4297"/>
                        <a:pt x="2332" y="4079"/>
                      </a:cubicBezTo>
                      <a:cubicBezTo>
                        <a:pt x="2505" y="3860"/>
                        <a:pt x="3044" y="3988"/>
                        <a:pt x="3566" y="4112"/>
                      </a:cubicBezTo>
                      <a:cubicBezTo>
                        <a:pt x="4046" y="4226"/>
                        <a:pt x="4543" y="4343"/>
                        <a:pt x="4720" y="4180"/>
                      </a:cubicBezTo>
                      <a:cubicBezTo>
                        <a:pt x="4904" y="4010"/>
                        <a:pt x="4828" y="3495"/>
                        <a:pt x="4753" y="2997"/>
                      </a:cubicBezTo>
                      <a:cubicBezTo>
                        <a:pt x="4672" y="2453"/>
                        <a:pt x="4595" y="1938"/>
                        <a:pt x="4818" y="1790"/>
                      </a:cubicBezTo>
                      <a:cubicBezTo>
                        <a:pt x="5048" y="1638"/>
                        <a:pt x="5518" y="1925"/>
                        <a:pt x="5973" y="2203"/>
                      </a:cubicBezTo>
                      <a:cubicBezTo>
                        <a:pt x="6397" y="2461"/>
                        <a:pt x="6836" y="2729"/>
                        <a:pt x="7058" y="2628"/>
                      </a:cubicBezTo>
                      <a:cubicBezTo>
                        <a:pt x="7283" y="2525"/>
                        <a:pt x="7369" y="2014"/>
                        <a:pt x="7452" y="1520"/>
                      </a:cubicBezTo>
                      <a:cubicBezTo>
                        <a:pt x="7545" y="975"/>
                        <a:pt x="7631" y="460"/>
                        <a:pt x="7893" y="387"/>
                      </a:cubicBezTo>
                      <a:cubicBezTo>
                        <a:pt x="8156" y="314"/>
                        <a:pt x="8497" y="712"/>
                        <a:pt x="8858" y="1133"/>
                      </a:cubicBezTo>
                      <a:cubicBezTo>
                        <a:pt x="9184" y="1512"/>
                        <a:pt x="9520" y="1904"/>
                        <a:pt x="9764" y="1876"/>
                      </a:cubicBezTo>
                      <a:cubicBezTo>
                        <a:pt x="10008" y="1848"/>
                        <a:pt x="10246" y="1390"/>
                        <a:pt x="10477" y="946"/>
                      </a:cubicBezTo>
                      <a:cubicBezTo>
                        <a:pt x="10734" y="454"/>
                        <a:pt x="10976" y="-11"/>
                        <a:pt x="11248" y="0"/>
                      </a:cubicBezTo>
                      <a:cubicBezTo>
                        <a:pt x="11519" y="11"/>
                        <a:pt x="11720" y="494"/>
                        <a:pt x="11934" y="1004"/>
                      </a:cubicBezTo>
                      <a:cubicBezTo>
                        <a:pt x="12127" y="1466"/>
                        <a:pt x="12327" y="1944"/>
                        <a:pt x="12570" y="1993"/>
                      </a:cubicBezTo>
                      <a:cubicBezTo>
                        <a:pt x="12808" y="2041"/>
                        <a:pt x="13175" y="1681"/>
                        <a:pt x="13530" y="1332"/>
                      </a:cubicBezTo>
                      <a:cubicBezTo>
                        <a:pt x="13910" y="959"/>
                        <a:pt x="14303" y="572"/>
                        <a:pt x="14560" y="669"/>
                      </a:cubicBezTo>
                      <a:cubicBezTo>
                        <a:pt x="14812" y="762"/>
                        <a:pt x="14854" y="1281"/>
                        <a:pt x="14898" y="1829"/>
                      </a:cubicBezTo>
                      <a:cubicBezTo>
                        <a:pt x="14939" y="2331"/>
                        <a:pt x="14981" y="2851"/>
                        <a:pt x="15199" y="2974"/>
                      </a:cubicBezTo>
                      <a:cubicBezTo>
                        <a:pt x="15408" y="3092"/>
                        <a:pt x="15865" y="2865"/>
                        <a:pt x="16307" y="2645"/>
                      </a:cubicBezTo>
                      <a:cubicBezTo>
                        <a:pt x="16787" y="2406"/>
                        <a:pt x="17283" y="2159"/>
                        <a:pt x="17501" y="2332"/>
                      </a:cubicBezTo>
                      <a:cubicBezTo>
                        <a:pt x="17719" y="2506"/>
                        <a:pt x="17592" y="3045"/>
                        <a:pt x="17468" y="3567"/>
                      </a:cubicBezTo>
                      <a:cubicBezTo>
                        <a:pt x="17354" y="4048"/>
                        <a:pt x="17236" y="4545"/>
                        <a:pt x="17400" y="4722"/>
                      </a:cubicBezTo>
                      <a:cubicBezTo>
                        <a:pt x="17569" y="4906"/>
                        <a:pt x="18084" y="4830"/>
                        <a:pt x="18583" y="4755"/>
                      </a:cubicBezTo>
                      <a:cubicBezTo>
                        <a:pt x="19126" y="4674"/>
                        <a:pt x="19640" y="4597"/>
                        <a:pt x="19789" y="4821"/>
                      </a:cubicBezTo>
                      <a:cubicBezTo>
                        <a:pt x="19941" y="5050"/>
                        <a:pt x="19654" y="5521"/>
                        <a:pt x="19377" y="5976"/>
                      </a:cubicBezTo>
                      <a:cubicBezTo>
                        <a:pt x="19118" y="6400"/>
                        <a:pt x="18851" y="6839"/>
                        <a:pt x="18952" y="7061"/>
                      </a:cubicBezTo>
                      <a:cubicBezTo>
                        <a:pt x="19054" y="7286"/>
                        <a:pt x="19565" y="7373"/>
                        <a:pt x="20059" y="7456"/>
                      </a:cubicBezTo>
                      <a:cubicBezTo>
                        <a:pt x="20604" y="7548"/>
                        <a:pt x="21119" y="7635"/>
                        <a:pt x="21191" y="7897"/>
                      </a:cubicBezTo>
                      <a:cubicBezTo>
                        <a:pt x="21264" y="8160"/>
                        <a:pt x="20866" y="8501"/>
                        <a:pt x="20446" y="8863"/>
                      </a:cubicBezTo>
                      <a:cubicBezTo>
                        <a:pt x="20067" y="9188"/>
                        <a:pt x="19675" y="9525"/>
                        <a:pt x="19703" y="9769"/>
                      </a:cubicBezTo>
                      <a:cubicBezTo>
                        <a:pt x="19731" y="10013"/>
                        <a:pt x="20189" y="10252"/>
                        <a:pt x="20632" y="10482"/>
                      </a:cubicBezTo>
                      <a:cubicBezTo>
                        <a:pt x="21124" y="10739"/>
                        <a:pt x="21589" y="10981"/>
                        <a:pt x="21577" y="11254"/>
                      </a:cubicBezTo>
                      <a:cubicBezTo>
                        <a:pt x="21566" y="11525"/>
                        <a:pt x="21084" y="11726"/>
                        <a:pt x="20574" y="11940"/>
                      </a:cubicBezTo>
                      <a:cubicBezTo>
                        <a:pt x="20112" y="12134"/>
                        <a:pt x="19634" y="12333"/>
                        <a:pt x="19586" y="12576"/>
                      </a:cubicBezTo>
                      <a:cubicBezTo>
                        <a:pt x="19537" y="12815"/>
                        <a:pt x="19898" y="13182"/>
                        <a:pt x="20246" y="13537"/>
                      </a:cubicBezTo>
                      <a:cubicBezTo>
                        <a:pt x="20619" y="13917"/>
                        <a:pt x="21005" y="14310"/>
                        <a:pt x="20909" y="14568"/>
                      </a:cubicBezTo>
                      <a:cubicBezTo>
                        <a:pt x="20816" y="14820"/>
                        <a:pt x="20298" y="14862"/>
                        <a:pt x="19750" y="14906"/>
                      </a:cubicBezTo>
                      <a:cubicBezTo>
                        <a:pt x="19248" y="14946"/>
                        <a:pt x="18729" y="14989"/>
                        <a:pt x="18605" y="15207"/>
                      </a:cubicBezTo>
                      <a:cubicBezTo>
                        <a:pt x="18487" y="15416"/>
                        <a:pt x="18714" y="15873"/>
                        <a:pt x="18934" y="16316"/>
                      </a:cubicBezTo>
                      <a:cubicBezTo>
                        <a:pt x="19173" y="16796"/>
                        <a:pt x="19420" y="17292"/>
                        <a:pt x="19246" y="17510"/>
                      </a:cubicBezTo>
                      <a:lnTo>
                        <a:pt x="19236" y="17502"/>
                      </a:lnTo>
                      <a:lnTo>
                        <a:pt x="19246" y="17510"/>
                      </a:lnTo>
                      <a:cubicBezTo>
                        <a:pt x="19073" y="17729"/>
                        <a:pt x="18534" y="17601"/>
                        <a:pt x="18012" y="17477"/>
                      </a:cubicBezTo>
                      <a:cubicBezTo>
                        <a:pt x="17532" y="17363"/>
                        <a:pt x="17035" y="17246"/>
                        <a:pt x="16858" y="17409"/>
                      </a:cubicBezTo>
                      <a:cubicBezTo>
                        <a:pt x="16674" y="17579"/>
                        <a:pt x="16750" y="18094"/>
                        <a:pt x="16825" y="18593"/>
                      </a:cubicBezTo>
                      <a:cubicBezTo>
                        <a:pt x="16906" y="19137"/>
                        <a:pt x="16983" y="19651"/>
                        <a:pt x="16760" y="19799"/>
                      </a:cubicBezTo>
                      <a:cubicBezTo>
                        <a:pt x="16530" y="19952"/>
                        <a:pt x="16060" y="19665"/>
                        <a:pt x="15605" y="19387"/>
                      </a:cubicBezTo>
                      <a:cubicBezTo>
                        <a:pt x="15181" y="19129"/>
                        <a:pt x="14741" y="18861"/>
                        <a:pt x="14520" y="18962"/>
                      </a:cubicBezTo>
                      <a:cubicBezTo>
                        <a:pt x="14295" y="19065"/>
                        <a:pt x="14209" y="19576"/>
                        <a:pt x="14126" y="20070"/>
                      </a:cubicBezTo>
                      <a:cubicBezTo>
                        <a:pt x="14033" y="20615"/>
                        <a:pt x="13947" y="21130"/>
                        <a:pt x="13685" y="21203"/>
                      </a:cubicBezTo>
                      <a:cubicBezTo>
                        <a:pt x="13422" y="21276"/>
                        <a:pt x="13081" y="20878"/>
                        <a:pt x="12720" y="20457"/>
                      </a:cubicBezTo>
                      <a:cubicBezTo>
                        <a:pt x="12394" y="20077"/>
                        <a:pt x="12058" y="19685"/>
                        <a:pt x="11814" y="19714"/>
                      </a:cubicBezTo>
                      <a:cubicBezTo>
                        <a:pt x="11570" y="19742"/>
                        <a:pt x="11332" y="20200"/>
                        <a:pt x="11101" y="20643"/>
                      </a:cubicBezTo>
                      <a:cubicBezTo>
                        <a:pt x="10848" y="21129"/>
                        <a:pt x="10608" y="21589"/>
                        <a:pt x="10340" y="21589"/>
                      </a:cubicBezTo>
                      <a:close/>
                      <a:moveTo>
                        <a:pt x="8962" y="19566"/>
                      </a:moveTo>
                      <a:cubicBezTo>
                        <a:pt x="8979" y="19566"/>
                        <a:pt x="8997" y="19568"/>
                        <a:pt x="9013" y="19571"/>
                      </a:cubicBezTo>
                      <a:cubicBezTo>
                        <a:pt x="9269" y="19623"/>
                        <a:pt x="9462" y="20086"/>
                        <a:pt x="9667" y="20576"/>
                      </a:cubicBezTo>
                      <a:cubicBezTo>
                        <a:pt x="9868" y="21056"/>
                        <a:pt x="10076" y="21553"/>
                        <a:pt x="10331" y="21564"/>
                      </a:cubicBezTo>
                      <a:cubicBezTo>
                        <a:pt x="10334" y="21564"/>
                        <a:pt x="10336" y="21564"/>
                        <a:pt x="10339" y="21564"/>
                      </a:cubicBezTo>
                      <a:cubicBezTo>
                        <a:pt x="10593" y="21564"/>
                        <a:pt x="10839" y="21090"/>
                        <a:pt x="11078" y="20631"/>
                      </a:cubicBezTo>
                      <a:cubicBezTo>
                        <a:pt x="11322" y="20162"/>
                        <a:pt x="11554" y="19718"/>
                        <a:pt x="11811" y="19688"/>
                      </a:cubicBezTo>
                      <a:cubicBezTo>
                        <a:pt x="12069" y="19658"/>
                        <a:pt x="12394" y="20038"/>
                        <a:pt x="12738" y="20440"/>
                      </a:cubicBezTo>
                      <a:cubicBezTo>
                        <a:pt x="13079" y="20836"/>
                        <a:pt x="13431" y="21247"/>
                        <a:pt x="13678" y="21178"/>
                      </a:cubicBezTo>
                      <a:cubicBezTo>
                        <a:pt x="13924" y="21110"/>
                        <a:pt x="14014" y="20579"/>
                        <a:pt x="14100" y="20066"/>
                      </a:cubicBezTo>
                      <a:cubicBezTo>
                        <a:pt x="14189" y="19542"/>
                        <a:pt x="14272" y="19047"/>
                        <a:pt x="14510" y="18939"/>
                      </a:cubicBezTo>
                      <a:cubicBezTo>
                        <a:pt x="14743" y="18832"/>
                        <a:pt x="15169" y="19092"/>
                        <a:pt x="15618" y="19366"/>
                      </a:cubicBezTo>
                      <a:cubicBezTo>
                        <a:pt x="16066" y="19639"/>
                        <a:pt x="16529" y="19922"/>
                        <a:pt x="16746" y="19779"/>
                      </a:cubicBezTo>
                      <a:cubicBezTo>
                        <a:pt x="16956" y="19639"/>
                        <a:pt x="16877" y="19109"/>
                        <a:pt x="16801" y="18597"/>
                      </a:cubicBezTo>
                      <a:cubicBezTo>
                        <a:pt x="16725" y="18092"/>
                        <a:pt x="16647" y="17570"/>
                        <a:pt x="16841" y="17391"/>
                      </a:cubicBezTo>
                      <a:cubicBezTo>
                        <a:pt x="17028" y="17219"/>
                        <a:pt x="17509" y="17332"/>
                        <a:pt x="18018" y="17454"/>
                      </a:cubicBezTo>
                      <a:cubicBezTo>
                        <a:pt x="18532" y="17575"/>
                        <a:pt x="19064" y="17701"/>
                        <a:pt x="19227" y="17495"/>
                      </a:cubicBezTo>
                      <a:cubicBezTo>
                        <a:pt x="19390" y="17289"/>
                        <a:pt x="19147" y="16800"/>
                        <a:pt x="18911" y="16327"/>
                      </a:cubicBezTo>
                      <a:cubicBezTo>
                        <a:pt x="18678" y="15858"/>
                        <a:pt x="18458" y="15416"/>
                        <a:pt x="18583" y="15194"/>
                      </a:cubicBezTo>
                      <a:cubicBezTo>
                        <a:pt x="18713" y="14965"/>
                        <a:pt x="19239" y="14922"/>
                        <a:pt x="19747" y="14881"/>
                      </a:cubicBezTo>
                      <a:cubicBezTo>
                        <a:pt x="20263" y="14839"/>
                        <a:pt x="20797" y="14796"/>
                        <a:pt x="20885" y="14560"/>
                      </a:cubicBezTo>
                      <a:cubicBezTo>
                        <a:pt x="20976" y="14317"/>
                        <a:pt x="20595" y="13929"/>
                        <a:pt x="20228" y="13554"/>
                      </a:cubicBezTo>
                      <a:cubicBezTo>
                        <a:pt x="19859" y="13178"/>
                        <a:pt x="19510" y="12823"/>
                        <a:pt x="19561" y="12571"/>
                      </a:cubicBezTo>
                      <a:cubicBezTo>
                        <a:pt x="19612" y="12315"/>
                        <a:pt x="20075" y="12121"/>
                        <a:pt x="20565" y="11917"/>
                      </a:cubicBezTo>
                      <a:cubicBezTo>
                        <a:pt x="21045" y="11715"/>
                        <a:pt x="21541" y="11507"/>
                        <a:pt x="21552" y="11253"/>
                      </a:cubicBezTo>
                      <a:cubicBezTo>
                        <a:pt x="21563" y="10996"/>
                        <a:pt x="21084" y="10746"/>
                        <a:pt x="20620" y="10505"/>
                      </a:cubicBezTo>
                      <a:cubicBezTo>
                        <a:pt x="20151" y="10260"/>
                        <a:pt x="19707" y="10029"/>
                        <a:pt x="19678" y="9772"/>
                      </a:cubicBezTo>
                      <a:cubicBezTo>
                        <a:pt x="19648" y="9514"/>
                        <a:pt x="20027" y="9188"/>
                        <a:pt x="20429" y="8844"/>
                      </a:cubicBezTo>
                      <a:cubicBezTo>
                        <a:pt x="20825" y="8503"/>
                        <a:pt x="21235" y="8151"/>
                        <a:pt x="21167" y="7903"/>
                      </a:cubicBezTo>
                      <a:cubicBezTo>
                        <a:pt x="21098" y="7657"/>
                        <a:pt x="20568" y="7568"/>
                        <a:pt x="20054" y="7481"/>
                      </a:cubicBezTo>
                      <a:cubicBezTo>
                        <a:pt x="19531" y="7392"/>
                        <a:pt x="19036" y="7309"/>
                        <a:pt x="18928" y="7071"/>
                      </a:cubicBezTo>
                      <a:cubicBezTo>
                        <a:pt x="18822" y="6837"/>
                        <a:pt x="19081" y="6412"/>
                        <a:pt x="19355" y="5962"/>
                      </a:cubicBezTo>
                      <a:cubicBezTo>
                        <a:pt x="19628" y="5514"/>
                        <a:pt x="19910" y="5050"/>
                        <a:pt x="19768" y="4834"/>
                      </a:cubicBezTo>
                      <a:cubicBezTo>
                        <a:pt x="19628" y="4623"/>
                        <a:pt x="19099" y="4703"/>
                        <a:pt x="18586" y="4779"/>
                      </a:cubicBezTo>
                      <a:cubicBezTo>
                        <a:pt x="18081" y="4855"/>
                        <a:pt x="17560" y="4933"/>
                        <a:pt x="17381" y="4739"/>
                      </a:cubicBezTo>
                      <a:cubicBezTo>
                        <a:pt x="17209" y="4552"/>
                        <a:pt x="17323" y="4070"/>
                        <a:pt x="17444" y="3561"/>
                      </a:cubicBezTo>
                      <a:cubicBezTo>
                        <a:pt x="17565" y="3046"/>
                        <a:pt x="17691" y="2515"/>
                        <a:pt x="17485" y="2352"/>
                      </a:cubicBezTo>
                      <a:cubicBezTo>
                        <a:pt x="17280" y="2188"/>
                        <a:pt x="16791" y="2432"/>
                        <a:pt x="16318" y="2667"/>
                      </a:cubicBezTo>
                      <a:cubicBezTo>
                        <a:pt x="15849" y="2900"/>
                        <a:pt x="15407" y="3120"/>
                        <a:pt x="15186" y="2996"/>
                      </a:cubicBezTo>
                      <a:cubicBezTo>
                        <a:pt x="14956" y="2866"/>
                        <a:pt x="14914" y="2339"/>
                        <a:pt x="14873" y="1831"/>
                      </a:cubicBezTo>
                      <a:cubicBezTo>
                        <a:pt x="14831" y="1315"/>
                        <a:pt x="14788" y="781"/>
                        <a:pt x="14551" y="692"/>
                      </a:cubicBezTo>
                      <a:cubicBezTo>
                        <a:pt x="14309" y="602"/>
                        <a:pt x="13921" y="982"/>
                        <a:pt x="13547" y="1350"/>
                      </a:cubicBezTo>
                      <a:cubicBezTo>
                        <a:pt x="13171" y="1719"/>
                        <a:pt x="12817" y="2068"/>
                        <a:pt x="12564" y="2017"/>
                      </a:cubicBezTo>
                      <a:cubicBezTo>
                        <a:pt x="12308" y="1966"/>
                        <a:pt x="12115" y="1503"/>
                        <a:pt x="11910" y="1013"/>
                      </a:cubicBezTo>
                      <a:cubicBezTo>
                        <a:pt x="11709" y="533"/>
                        <a:pt x="11501" y="36"/>
                        <a:pt x="11246" y="25"/>
                      </a:cubicBezTo>
                      <a:cubicBezTo>
                        <a:pt x="11243" y="25"/>
                        <a:pt x="11241" y="25"/>
                        <a:pt x="11238" y="25"/>
                      </a:cubicBezTo>
                      <a:cubicBezTo>
                        <a:pt x="10984" y="25"/>
                        <a:pt x="10738" y="499"/>
                        <a:pt x="10499" y="958"/>
                      </a:cubicBezTo>
                      <a:cubicBezTo>
                        <a:pt x="10255" y="1427"/>
                        <a:pt x="10023" y="1871"/>
                        <a:pt x="9766" y="1900"/>
                      </a:cubicBezTo>
                      <a:cubicBezTo>
                        <a:pt x="9508" y="1929"/>
                        <a:pt x="9183" y="1550"/>
                        <a:pt x="8839" y="1149"/>
                      </a:cubicBezTo>
                      <a:cubicBezTo>
                        <a:pt x="8498" y="752"/>
                        <a:pt x="8147" y="341"/>
                        <a:pt x="7899" y="410"/>
                      </a:cubicBezTo>
                      <a:cubicBezTo>
                        <a:pt x="7653" y="478"/>
                        <a:pt x="7563" y="1010"/>
                        <a:pt x="7477" y="1523"/>
                      </a:cubicBezTo>
                      <a:cubicBezTo>
                        <a:pt x="7388" y="2047"/>
                        <a:pt x="7305" y="2542"/>
                        <a:pt x="7067" y="2650"/>
                      </a:cubicBezTo>
                      <a:cubicBezTo>
                        <a:pt x="6834" y="2757"/>
                        <a:pt x="6408" y="2497"/>
                        <a:pt x="5959" y="2223"/>
                      </a:cubicBezTo>
                      <a:cubicBezTo>
                        <a:pt x="5511" y="1949"/>
                        <a:pt x="5048" y="1667"/>
                        <a:pt x="4831" y="1810"/>
                      </a:cubicBezTo>
                      <a:cubicBezTo>
                        <a:pt x="4621" y="1949"/>
                        <a:pt x="4700" y="2479"/>
                        <a:pt x="4776" y="2992"/>
                      </a:cubicBezTo>
                      <a:cubicBezTo>
                        <a:pt x="4852" y="3497"/>
                        <a:pt x="4930" y="4019"/>
                        <a:pt x="4736" y="4198"/>
                      </a:cubicBezTo>
                      <a:cubicBezTo>
                        <a:pt x="4549" y="4370"/>
                        <a:pt x="4068" y="4256"/>
                        <a:pt x="3559" y="4135"/>
                      </a:cubicBezTo>
                      <a:cubicBezTo>
                        <a:pt x="3045" y="4013"/>
                        <a:pt x="2513" y="3888"/>
                        <a:pt x="2350" y="4093"/>
                      </a:cubicBezTo>
                      <a:cubicBezTo>
                        <a:pt x="2187" y="4299"/>
                        <a:pt x="2430" y="4788"/>
                        <a:pt x="2665" y="5261"/>
                      </a:cubicBezTo>
                      <a:cubicBezTo>
                        <a:pt x="2899" y="5730"/>
                        <a:pt x="3119" y="6173"/>
                        <a:pt x="2994" y="6394"/>
                      </a:cubicBezTo>
                      <a:cubicBezTo>
                        <a:pt x="2864" y="6623"/>
                        <a:pt x="2338" y="6666"/>
                        <a:pt x="1830" y="6707"/>
                      </a:cubicBezTo>
                      <a:cubicBezTo>
                        <a:pt x="1314" y="6749"/>
                        <a:pt x="780" y="6792"/>
                        <a:pt x="692" y="7029"/>
                      </a:cubicBezTo>
                      <a:cubicBezTo>
                        <a:pt x="601" y="7271"/>
                        <a:pt x="982" y="7659"/>
                        <a:pt x="1349" y="8034"/>
                      </a:cubicBezTo>
                      <a:cubicBezTo>
                        <a:pt x="1718" y="8410"/>
                        <a:pt x="2067" y="8765"/>
                        <a:pt x="2016" y="9017"/>
                      </a:cubicBezTo>
                      <a:cubicBezTo>
                        <a:pt x="1965" y="9273"/>
                        <a:pt x="1502" y="9467"/>
                        <a:pt x="1012" y="9672"/>
                      </a:cubicBezTo>
                      <a:cubicBezTo>
                        <a:pt x="532" y="9873"/>
                        <a:pt x="36" y="10081"/>
                        <a:pt x="25" y="10335"/>
                      </a:cubicBezTo>
                      <a:cubicBezTo>
                        <a:pt x="14" y="10592"/>
                        <a:pt x="493" y="10842"/>
                        <a:pt x="957" y="11083"/>
                      </a:cubicBezTo>
                      <a:cubicBezTo>
                        <a:pt x="1426" y="11328"/>
                        <a:pt x="1870" y="11559"/>
                        <a:pt x="1899" y="11817"/>
                      </a:cubicBezTo>
                      <a:cubicBezTo>
                        <a:pt x="1929" y="12074"/>
                        <a:pt x="1549" y="12400"/>
                        <a:pt x="1148" y="12745"/>
                      </a:cubicBezTo>
                      <a:cubicBezTo>
                        <a:pt x="752" y="13085"/>
                        <a:pt x="342" y="13437"/>
                        <a:pt x="410" y="13685"/>
                      </a:cubicBezTo>
                      <a:cubicBezTo>
                        <a:pt x="479" y="13931"/>
                        <a:pt x="1009" y="14021"/>
                        <a:pt x="1523" y="14107"/>
                      </a:cubicBezTo>
                      <a:cubicBezTo>
                        <a:pt x="2046" y="14196"/>
                        <a:pt x="2541" y="14279"/>
                        <a:pt x="2649" y="14517"/>
                      </a:cubicBezTo>
                      <a:cubicBezTo>
                        <a:pt x="2755" y="14751"/>
                        <a:pt x="2496" y="15176"/>
                        <a:pt x="2222" y="15626"/>
                      </a:cubicBezTo>
                      <a:cubicBezTo>
                        <a:pt x="1949" y="16074"/>
                        <a:pt x="1667" y="16538"/>
                        <a:pt x="1809" y="16754"/>
                      </a:cubicBezTo>
                      <a:cubicBezTo>
                        <a:pt x="1949" y="16965"/>
                        <a:pt x="2478" y="16885"/>
                        <a:pt x="2990" y="16809"/>
                      </a:cubicBezTo>
                      <a:cubicBezTo>
                        <a:pt x="3495" y="16734"/>
                        <a:pt x="4017" y="16655"/>
                        <a:pt x="4196" y="16850"/>
                      </a:cubicBezTo>
                      <a:cubicBezTo>
                        <a:pt x="4367" y="17036"/>
                        <a:pt x="4253" y="17518"/>
                        <a:pt x="4133" y="18028"/>
                      </a:cubicBezTo>
                      <a:cubicBezTo>
                        <a:pt x="4011" y="18542"/>
                        <a:pt x="3885" y="19073"/>
                        <a:pt x="4091" y="19237"/>
                      </a:cubicBezTo>
                      <a:cubicBezTo>
                        <a:pt x="4297" y="19400"/>
                        <a:pt x="4786" y="19156"/>
                        <a:pt x="5258" y="18921"/>
                      </a:cubicBezTo>
                      <a:cubicBezTo>
                        <a:pt x="5727" y="18688"/>
                        <a:pt x="6170" y="18468"/>
                        <a:pt x="6391" y="18593"/>
                      </a:cubicBezTo>
                      <a:cubicBezTo>
                        <a:pt x="6620" y="18722"/>
                        <a:pt x="6663" y="19249"/>
                        <a:pt x="6704" y="19757"/>
                      </a:cubicBezTo>
                      <a:cubicBezTo>
                        <a:pt x="6745" y="20274"/>
                        <a:pt x="6789" y="20808"/>
                        <a:pt x="7025" y="20896"/>
                      </a:cubicBezTo>
                      <a:cubicBezTo>
                        <a:pt x="7268" y="20987"/>
                        <a:pt x="7655" y="20606"/>
                        <a:pt x="8030" y="20238"/>
                      </a:cubicBezTo>
                      <a:cubicBezTo>
                        <a:pt x="8381" y="19893"/>
                        <a:pt x="8714" y="19566"/>
                        <a:pt x="8962" y="19566"/>
                      </a:cubicBezTo>
                      <a:close/>
                    </a:path>
                  </a:pathLst>
                </a:custGeom>
                <a:solidFill>
                  <a:srgbClr val="73198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261" name="Freeform: Shape 215"/>
                <p:cNvSpPr/>
                <p:nvPr/>
              </p:nvSpPr>
              <p:spPr>
                <a:xfrm>
                  <a:off x="0" y="-1"/>
                  <a:ext cx="9925442" cy="104733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62" h="21372" fill="norm" stroke="1" extrusionOk="0">
                      <a:moveTo>
                        <a:pt x="9085" y="21372"/>
                      </a:moveTo>
                      <a:cubicBezTo>
                        <a:pt x="9019" y="21372"/>
                        <a:pt x="8953" y="21368"/>
                        <a:pt x="8886" y="21358"/>
                      </a:cubicBezTo>
                      <a:cubicBezTo>
                        <a:pt x="7943" y="21224"/>
                        <a:pt x="7397" y="20159"/>
                        <a:pt x="6820" y="19031"/>
                      </a:cubicBezTo>
                      <a:cubicBezTo>
                        <a:pt x="6404" y="18218"/>
                        <a:pt x="5974" y="17377"/>
                        <a:pt x="5382" y="16925"/>
                      </a:cubicBezTo>
                      <a:cubicBezTo>
                        <a:pt x="4790" y="16473"/>
                        <a:pt x="3840" y="16261"/>
                        <a:pt x="2922" y="16056"/>
                      </a:cubicBezTo>
                      <a:cubicBezTo>
                        <a:pt x="1649" y="15772"/>
                        <a:pt x="446" y="15503"/>
                        <a:pt x="96" y="14650"/>
                      </a:cubicBezTo>
                      <a:cubicBezTo>
                        <a:pt x="-269" y="13758"/>
                        <a:pt x="471" y="12704"/>
                        <a:pt x="1186" y="11685"/>
                      </a:cubicBezTo>
                      <a:cubicBezTo>
                        <a:pt x="1700" y="10953"/>
                        <a:pt x="2232" y="10195"/>
                        <a:pt x="2336" y="9515"/>
                      </a:cubicBezTo>
                      <a:cubicBezTo>
                        <a:pt x="2435" y="8869"/>
                        <a:pt x="2170" y="8060"/>
                        <a:pt x="1890" y="7204"/>
                      </a:cubicBezTo>
                      <a:cubicBezTo>
                        <a:pt x="1498" y="6007"/>
                        <a:pt x="1092" y="4770"/>
                        <a:pt x="1744" y="3980"/>
                      </a:cubicBezTo>
                      <a:cubicBezTo>
                        <a:pt x="2396" y="3189"/>
                        <a:pt x="3742" y="3288"/>
                        <a:pt x="5043" y="3384"/>
                      </a:cubicBezTo>
                      <a:cubicBezTo>
                        <a:pt x="5974" y="3452"/>
                        <a:pt x="6853" y="3517"/>
                        <a:pt x="7485" y="3277"/>
                      </a:cubicBezTo>
                      <a:cubicBezTo>
                        <a:pt x="8150" y="3025"/>
                        <a:pt x="8796" y="2355"/>
                        <a:pt x="9421" y="1708"/>
                      </a:cubicBezTo>
                      <a:cubicBezTo>
                        <a:pt x="10291" y="806"/>
                        <a:pt x="11190" y="-126"/>
                        <a:pt x="12176" y="14"/>
                      </a:cubicBezTo>
                      <a:cubicBezTo>
                        <a:pt x="13120" y="148"/>
                        <a:pt x="13665" y="1213"/>
                        <a:pt x="14242" y="2341"/>
                      </a:cubicBezTo>
                      <a:cubicBezTo>
                        <a:pt x="14658" y="3154"/>
                        <a:pt x="15089" y="3995"/>
                        <a:pt x="15681" y="4446"/>
                      </a:cubicBezTo>
                      <a:cubicBezTo>
                        <a:pt x="16273" y="4898"/>
                        <a:pt x="17222" y="5110"/>
                        <a:pt x="18140" y="5316"/>
                      </a:cubicBezTo>
                      <a:cubicBezTo>
                        <a:pt x="19413" y="5600"/>
                        <a:pt x="20616" y="5869"/>
                        <a:pt x="20966" y="6722"/>
                      </a:cubicBezTo>
                      <a:cubicBezTo>
                        <a:pt x="21331" y="7613"/>
                        <a:pt x="20591" y="8667"/>
                        <a:pt x="19876" y="9687"/>
                      </a:cubicBezTo>
                      <a:cubicBezTo>
                        <a:pt x="19362" y="10419"/>
                        <a:pt x="18830" y="11176"/>
                        <a:pt x="18726" y="11856"/>
                      </a:cubicBezTo>
                      <a:cubicBezTo>
                        <a:pt x="18627" y="12503"/>
                        <a:pt x="18892" y="13311"/>
                        <a:pt x="19172" y="14167"/>
                      </a:cubicBezTo>
                      <a:cubicBezTo>
                        <a:pt x="19564" y="15364"/>
                        <a:pt x="19970" y="16602"/>
                        <a:pt x="19318" y="17392"/>
                      </a:cubicBezTo>
                      <a:cubicBezTo>
                        <a:pt x="18666" y="18182"/>
                        <a:pt x="17320" y="18083"/>
                        <a:pt x="16019" y="17988"/>
                      </a:cubicBezTo>
                      <a:cubicBezTo>
                        <a:pt x="15088" y="17920"/>
                        <a:pt x="14209" y="17855"/>
                        <a:pt x="13577" y="18095"/>
                      </a:cubicBezTo>
                      <a:cubicBezTo>
                        <a:pt x="12912" y="18347"/>
                        <a:pt x="12266" y="19016"/>
                        <a:pt x="11641" y="19664"/>
                      </a:cubicBezTo>
                      <a:cubicBezTo>
                        <a:pt x="10830" y="20505"/>
                        <a:pt x="9993" y="21372"/>
                        <a:pt x="9085" y="21372"/>
                      </a:cubicBezTo>
                      <a:close/>
                      <a:moveTo>
                        <a:pt x="3765" y="3343"/>
                      </a:moveTo>
                      <a:cubicBezTo>
                        <a:pt x="2934" y="3343"/>
                        <a:pt x="2194" y="3472"/>
                        <a:pt x="1763" y="3994"/>
                      </a:cubicBezTo>
                      <a:cubicBezTo>
                        <a:pt x="1119" y="4775"/>
                        <a:pt x="1522" y="6006"/>
                        <a:pt x="1912" y="7197"/>
                      </a:cubicBezTo>
                      <a:cubicBezTo>
                        <a:pt x="2193" y="8056"/>
                        <a:pt x="2459" y="8867"/>
                        <a:pt x="2359" y="9518"/>
                      </a:cubicBezTo>
                      <a:cubicBezTo>
                        <a:pt x="2254" y="10203"/>
                        <a:pt x="1722" y="10963"/>
                        <a:pt x="1206" y="11698"/>
                      </a:cubicBezTo>
                      <a:cubicBezTo>
                        <a:pt x="494" y="12712"/>
                        <a:pt x="-242" y="13761"/>
                        <a:pt x="119" y="14642"/>
                      </a:cubicBezTo>
                      <a:cubicBezTo>
                        <a:pt x="464" y="15484"/>
                        <a:pt x="1660" y="15751"/>
                        <a:pt x="2927" y="16034"/>
                      </a:cubicBezTo>
                      <a:cubicBezTo>
                        <a:pt x="3848" y="16240"/>
                        <a:pt x="4800" y="16452"/>
                        <a:pt x="5396" y="16908"/>
                      </a:cubicBezTo>
                      <a:cubicBezTo>
                        <a:pt x="5993" y="17363"/>
                        <a:pt x="6424" y="18206"/>
                        <a:pt x="6841" y="19021"/>
                      </a:cubicBezTo>
                      <a:cubicBezTo>
                        <a:pt x="7416" y="20144"/>
                        <a:pt x="7958" y="21204"/>
                        <a:pt x="8890" y="21336"/>
                      </a:cubicBezTo>
                      <a:cubicBezTo>
                        <a:pt x="9863" y="21474"/>
                        <a:pt x="10758" y="20547"/>
                        <a:pt x="11624" y="19649"/>
                      </a:cubicBezTo>
                      <a:cubicBezTo>
                        <a:pt x="12251" y="19000"/>
                        <a:pt x="12899" y="18328"/>
                        <a:pt x="13569" y="18074"/>
                      </a:cubicBezTo>
                      <a:cubicBezTo>
                        <a:pt x="14206" y="17832"/>
                        <a:pt x="15087" y="17897"/>
                        <a:pt x="16021" y="17966"/>
                      </a:cubicBezTo>
                      <a:cubicBezTo>
                        <a:pt x="17316" y="18061"/>
                        <a:pt x="18655" y="18159"/>
                        <a:pt x="19299" y="17378"/>
                      </a:cubicBezTo>
                      <a:cubicBezTo>
                        <a:pt x="19944" y="16597"/>
                        <a:pt x="19540" y="15366"/>
                        <a:pt x="19150" y="14175"/>
                      </a:cubicBezTo>
                      <a:cubicBezTo>
                        <a:pt x="18869" y="13316"/>
                        <a:pt x="18603" y="12505"/>
                        <a:pt x="18703" y="11854"/>
                      </a:cubicBezTo>
                      <a:cubicBezTo>
                        <a:pt x="18808" y="11169"/>
                        <a:pt x="19341" y="10409"/>
                        <a:pt x="19856" y="9675"/>
                      </a:cubicBezTo>
                      <a:cubicBezTo>
                        <a:pt x="20568" y="8660"/>
                        <a:pt x="21304" y="7611"/>
                        <a:pt x="20944" y="6731"/>
                      </a:cubicBezTo>
                      <a:cubicBezTo>
                        <a:pt x="20599" y="5889"/>
                        <a:pt x="19402" y="5621"/>
                        <a:pt x="18135" y="5338"/>
                      </a:cubicBezTo>
                      <a:cubicBezTo>
                        <a:pt x="17215" y="5132"/>
                        <a:pt x="16262" y="4920"/>
                        <a:pt x="15666" y="4465"/>
                      </a:cubicBezTo>
                      <a:cubicBezTo>
                        <a:pt x="15070" y="4010"/>
                        <a:pt x="14638" y="3166"/>
                        <a:pt x="14221" y="2351"/>
                      </a:cubicBezTo>
                      <a:cubicBezTo>
                        <a:pt x="13647" y="1228"/>
                        <a:pt x="13104" y="168"/>
                        <a:pt x="12173" y="36"/>
                      </a:cubicBezTo>
                      <a:cubicBezTo>
                        <a:pt x="11200" y="-102"/>
                        <a:pt x="10304" y="826"/>
                        <a:pt x="9438" y="1723"/>
                      </a:cubicBezTo>
                      <a:cubicBezTo>
                        <a:pt x="8812" y="2372"/>
                        <a:pt x="8164" y="3044"/>
                        <a:pt x="7494" y="3298"/>
                      </a:cubicBezTo>
                      <a:cubicBezTo>
                        <a:pt x="6857" y="3539"/>
                        <a:pt x="5975" y="3474"/>
                        <a:pt x="5041" y="3406"/>
                      </a:cubicBezTo>
                      <a:cubicBezTo>
                        <a:pt x="4612" y="3375"/>
                        <a:pt x="4177" y="3343"/>
                        <a:pt x="3765" y="3343"/>
                      </a:cubicBezTo>
                      <a:close/>
                    </a:path>
                  </a:pathLst>
                </a:custGeom>
                <a:solidFill>
                  <a:srgbClr val="73198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262" name="Freeform: Shape 216"/>
                <p:cNvSpPr/>
                <p:nvPr/>
              </p:nvSpPr>
              <p:spPr>
                <a:xfrm>
                  <a:off x="120261" y="530190"/>
                  <a:ext cx="9685590" cy="941285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7" h="21423" fill="norm" stroke="1" extrusionOk="0">
                      <a:moveTo>
                        <a:pt x="12998" y="21423"/>
                      </a:moveTo>
                      <a:cubicBezTo>
                        <a:pt x="12535" y="21423"/>
                        <a:pt x="12059" y="21321"/>
                        <a:pt x="11593" y="21220"/>
                      </a:cubicBezTo>
                      <a:cubicBezTo>
                        <a:pt x="11180" y="21131"/>
                        <a:pt x="10752" y="21039"/>
                        <a:pt x="10344" y="21021"/>
                      </a:cubicBezTo>
                      <a:cubicBezTo>
                        <a:pt x="9943" y="21005"/>
                        <a:pt x="9514" y="21059"/>
                        <a:pt x="9100" y="21113"/>
                      </a:cubicBezTo>
                      <a:cubicBezTo>
                        <a:pt x="8393" y="21204"/>
                        <a:pt x="7662" y="21298"/>
                        <a:pt x="7008" y="21049"/>
                      </a:cubicBezTo>
                      <a:cubicBezTo>
                        <a:pt x="6385" y="20811"/>
                        <a:pt x="5920" y="20286"/>
                        <a:pt x="5427" y="19730"/>
                      </a:cubicBezTo>
                      <a:cubicBezTo>
                        <a:pt x="5137" y="19403"/>
                        <a:pt x="4837" y="19064"/>
                        <a:pt x="4504" y="18794"/>
                      </a:cubicBezTo>
                      <a:cubicBezTo>
                        <a:pt x="4171" y="18523"/>
                        <a:pt x="3780" y="18301"/>
                        <a:pt x="3403" y="18087"/>
                      </a:cubicBezTo>
                      <a:cubicBezTo>
                        <a:pt x="2762" y="17722"/>
                        <a:pt x="2156" y="17377"/>
                        <a:pt x="1788" y="16810"/>
                      </a:cubicBezTo>
                      <a:cubicBezTo>
                        <a:pt x="1403" y="16216"/>
                        <a:pt x="1326" y="15466"/>
                        <a:pt x="1253" y="14741"/>
                      </a:cubicBezTo>
                      <a:cubicBezTo>
                        <a:pt x="1209" y="14316"/>
                        <a:pt x="1165" y="13877"/>
                        <a:pt x="1057" y="13481"/>
                      </a:cubicBezTo>
                      <a:cubicBezTo>
                        <a:pt x="948" y="13078"/>
                        <a:pt x="763" y="12673"/>
                        <a:pt x="584" y="12281"/>
                      </a:cubicBezTo>
                      <a:cubicBezTo>
                        <a:pt x="284" y="11624"/>
                        <a:pt x="-26" y="10944"/>
                        <a:pt x="2" y="10243"/>
                      </a:cubicBezTo>
                      <a:cubicBezTo>
                        <a:pt x="31" y="9549"/>
                        <a:pt x="394" y="8899"/>
                        <a:pt x="746" y="8272"/>
                      </a:cubicBezTo>
                      <a:cubicBezTo>
                        <a:pt x="957" y="7894"/>
                        <a:pt x="1176" y="7505"/>
                        <a:pt x="1320" y="7108"/>
                      </a:cubicBezTo>
                      <a:cubicBezTo>
                        <a:pt x="1457" y="6732"/>
                        <a:pt x="1537" y="6304"/>
                        <a:pt x="1614" y="5890"/>
                      </a:cubicBezTo>
                      <a:cubicBezTo>
                        <a:pt x="1748" y="5170"/>
                        <a:pt x="1887" y="4427"/>
                        <a:pt x="2330" y="3856"/>
                      </a:cubicBezTo>
                      <a:cubicBezTo>
                        <a:pt x="2772" y="3285"/>
                        <a:pt x="3449" y="2978"/>
                        <a:pt x="4103" y="2681"/>
                      </a:cubicBezTo>
                      <a:cubicBezTo>
                        <a:pt x="4480" y="2510"/>
                        <a:pt x="4869" y="2334"/>
                        <a:pt x="5196" y="2112"/>
                      </a:cubicBezTo>
                      <a:cubicBezTo>
                        <a:pt x="5541" y="1878"/>
                        <a:pt x="5863" y="1571"/>
                        <a:pt x="6174" y="1276"/>
                      </a:cubicBezTo>
                      <a:cubicBezTo>
                        <a:pt x="6692" y="783"/>
                        <a:pt x="7227" y="273"/>
                        <a:pt x="7881" y="87"/>
                      </a:cubicBezTo>
                      <a:cubicBezTo>
                        <a:pt x="8543" y="-101"/>
                        <a:pt x="9260" y="54"/>
                        <a:pt x="9954" y="204"/>
                      </a:cubicBezTo>
                      <a:cubicBezTo>
                        <a:pt x="10368" y="293"/>
                        <a:pt x="10795" y="385"/>
                        <a:pt x="11204" y="403"/>
                      </a:cubicBezTo>
                      <a:cubicBezTo>
                        <a:pt x="11605" y="419"/>
                        <a:pt x="12034" y="364"/>
                        <a:pt x="12448" y="311"/>
                      </a:cubicBezTo>
                      <a:cubicBezTo>
                        <a:pt x="13155" y="220"/>
                        <a:pt x="13886" y="126"/>
                        <a:pt x="14540" y="375"/>
                      </a:cubicBezTo>
                      <a:cubicBezTo>
                        <a:pt x="15163" y="613"/>
                        <a:pt x="15628" y="1138"/>
                        <a:pt x="16121" y="1694"/>
                      </a:cubicBezTo>
                      <a:cubicBezTo>
                        <a:pt x="16411" y="2021"/>
                        <a:pt x="16711" y="2360"/>
                        <a:pt x="17044" y="2630"/>
                      </a:cubicBezTo>
                      <a:cubicBezTo>
                        <a:pt x="17378" y="2901"/>
                        <a:pt x="17768" y="3123"/>
                        <a:pt x="18145" y="3338"/>
                      </a:cubicBezTo>
                      <a:cubicBezTo>
                        <a:pt x="18786" y="3702"/>
                        <a:pt x="19392" y="4047"/>
                        <a:pt x="19760" y="4614"/>
                      </a:cubicBezTo>
                      <a:cubicBezTo>
                        <a:pt x="20145" y="5208"/>
                        <a:pt x="20222" y="5958"/>
                        <a:pt x="20295" y="6683"/>
                      </a:cubicBezTo>
                      <a:cubicBezTo>
                        <a:pt x="20339" y="7109"/>
                        <a:pt x="20383" y="7548"/>
                        <a:pt x="20491" y="7944"/>
                      </a:cubicBezTo>
                      <a:cubicBezTo>
                        <a:pt x="20600" y="8346"/>
                        <a:pt x="20785" y="8751"/>
                        <a:pt x="20964" y="9143"/>
                      </a:cubicBezTo>
                      <a:cubicBezTo>
                        <a:pt x="21264" y="9800"/>
                        <a:pt x="21574" y="10480"/>
                        <a:pt x="21546" y="11181"/>
                      </a:cubicBezTo>
                      <a:cubicBezTo>
                        <a:pt x="21517" y="11876"/>
                        <a:pt x="21154" y="12525"/>
                        <a:pt x="20802" y="13153"/>
                      </a:cubicBezTo>
                      <a:cubicBezTo>
                        <a:pt x="20591" y="13530"/>
                        <a:pt x="20372" y="13920"/>
                        <a:pt x="20228" y="14316"/>
                      </a:cubicBezTo>
                      <a:cubicBezTo>
                        <a:pt x="20091" y="14693"/>
                        <a:pt x="20011" y="15121"/>
                        <a:pt x="19934" y="15534"/>
                      </a:cubicBezTo>
                      <a:cubicBezTo>
                        <a:pt x="19800" y="16254"/>
                        <a:pt x="19661" y="16998"/>
                        <a:pt x="19218" y="17569"/>
                      </a:cubicBezTo>
                      <a:lnTo>
                        <a:pt x="19208" y="17561"/>
                      </a:lnTo>
                      <a:lnTo>
                        <a:pt x="19218" y="17569"/>
                      </a:lnTo>
                      <a:cubicBezTo>
                        <a:pt x="18776" y="18139"/>
                        <a:pt x="18099" y="18446"/>
                        <a:pt x="17445" y="18743"/>
                      </a:cubicBezTo>
                      <a:cubicBezTo>
                        <a:pt x="17069" y="18914"/>
                        <a:pt x="16679" y="19091"/>
                        <a:pt x="16352" y="19313"/>
                      </a:cubicBezTo>
                      <a:cubicBezTo>
                        <a:pt x="16007" y="19547"/>
                        <a:pt x="15686" y="19853"/>
                        <a:pt x="15375" y="20149"/>
                      </a:cubicBezTo>
                      <a:cubicBezTo>
                        <a:pt x="14857" y="20642"/>
                        <a:pt x="14321" y="21151"/>
                        <a:pt x="13667" y="21338"/>
                      </a:cubicBezTo>
                      <a:cubicBezTo>
                        <a:pt x="13448" y="21399"/>
                        <a:pt x="13224" y="21423"/>
                        <a:pt x="12998" y="21423"/>
                      </a:cubicBezTo>
                      <a:close/>
                      <a:moveTo>
                        <a:pt x="10191" y="20993"/>
                      </a:moveTo>
                      <a:cubicBezTo>
                        <a:pt x="10243" y="20993"/>
                        <a:pt x="10294" y="20994"/>
                        <a:pt x="10345" y="20996"/>
                      </a:cubicBezTo>
                      <a:cubicBezTo>
                        <a:pt x="10756" y="21014"/>
                        <a:pt x="11184" y="21106"/>
                        <a:pt x="11599" y="21195"/>
                      </a:cubicBezTo>
                      <a:cubicBezTo>
                        <a:pt x="12290" y="21345"/>
                        <a:pt x="13004" y="21499"/>
                        <a:pt x="13660" y="21313"/>
                      </a:cubicBezTo>
                      <a:cubicBezTo>
                        <a:pt x="14308" y="21128"/>
                        <a:pt x="14841" y="20621"/>
                        <a:pt x="15357" y="20130"/>
                      </a:cubicBezTo>
                      <a:cubicBezTo>
                        <a:pt x="15668" y="19833"/>
                        <a:pt x="15991" y="19527"/>
                        <a:pt x="16337" y="19292"/>
                      </a:cubicBezTo>
                      <a:cubicBezTo>
                        <a:pt x="16666" y="19068"/>
                        <a:pt x="17056" y="18891"/>
                        <a:pt x="17434" y="18720"/>
                      </a:cubicBezTo>
                      <a:cubicBezTo>
                        <a:pt x="18086" y="18424"/>
                        <a:pt x="18759" y="18119"/>
                        <a:pt x="19198" y="17553"/>
                      </a:cubicBezTo>
                      <a:cubicBezTo>
                        <a:pt x="19638" y="16987"/>
                        <a:pt x="19775" y="16246"/>
                        <a:pt x="19909" y="15529"/>
                      </a:cubicBezTo>
                      <a:cubicBezTo>
                        <a:pt x="19986" y="15115"/>
                        <a:pt x="20066" y="14686"/>
                        <a:pt x="20204" y="14307"/>
                      </a:cubicBezTo>
                      <a:cubicBezTo>
                        <a:pt x="20350" y="13909"/>
                        <a:pt x="20568" y="13518"/>
                        <a:pt x="20780" y="13140"/>
                      </a:cubicBezTo>
                      <a:cubicBezTo>
                        <a:pt x="21130" y="12514"/>
                        <a:pt x="21493" y="11868"/>
                        <a:pt x="21520" y="11180"/>
                      </a:cubicBezTo>
                      <a:cubicBezTo>
                        <a:pt x="21549" y="10485"/>
                        <a:pt x="21240" y="9807"/>
                        <a:pt x="20941" y="9153"/>
                      </a:cubicBezTo>
                      <a:cubicBezTo>
                        <a:pt x="20762" y="8761"/>
                        <a:pt x="20576" y="8355"/>
                        <a:pt x="20467" y="7950"/>
                      </a:cubicBezTo>
                      <a:cubicBezTo>
                        <a:pt x="20358" y="7552"/>
                        <a:pt x="20314" y="7111"/>
                        <a:pt x="20270" y="6685"/>
                      </a:cubicBezTo>
                      <a:cubicBezTo>
                        <a:pt x="20197" y="5963"/>
                        <a:pt x="20121" y="5216"/>
                        <a:pt x="19738" y="4627"/>
                      </a:cubicBezTo>
                      <a:cubicBezTo>
                        <a:pt x="19374" y="4065"/>
                        <a:pt x="18771" y="3723"/>
                        <a:pt x="18132" y="3359"/>
                      </a:cubicBezTo>
                      <a:cubicBezTo>
                        <a:pt x="17754" y="3144"/>
                        <a:pt x="17363" y="2921"/>
                        <a:pt x="17028" y="2650"/>
                      </a:cubicBezTo>
                      <a:cubicBezTo>
                        <a:pt x="16693" y="2378"/>
                        <a:pt x="16392" y="2038"/>
                        <a:pt x="16102" y="1711"/>
                      </a:cubicBezTo>
                      <a:cubicBezTo>
                        <a:pt x="15611" y="1157"/>
                        <a:pt x="15147" y="634"/>
                        <a:pt x="14530" y="398"/>
                      </a:cubicBezTo>
                      <a:cubicBezTo>
                        <a:pt x="13883" y="151"/>
                        <a:pt x="13154" y="245"/>
                        <a:pt x="12450" y="336"/>
                      </a:cubicBezTo>
                      <a:cubicBezTo>
                        <a:pt x="12035" y="389"/>
                        <a:pt x="11606" y="445"/>
                        <a:pt x="11202" y="428"/>
                      </a:cubicBezTo>
                      <a:cubicBezTo>
                        <a:pt x="10792" y="410"/>
                        <a:pt x="10363" y="318"/>
                        <a:pt x="9949" y="228"/>
                      </a:cubicBezTo>
                      <a:cubicBezTo>
                        <a:pt x="9258" y="79"/>
                        <a:pt x="8544" y="-75"/>
                        <a:pt x="7888" y="111"/>
                      </a:cubicBezTo>
                      <a:cubicBezTo>
                        <a:pt x="7239" y="295"/>
                        <a:pt x="6706" y="803"/>
                        <a:pt x="6191" y="1294"/>
                      </a:cubicBezTo>
                      <a:cubicBezTo>
                        <a:pt x="5879" y="1590"/>
                        <a:pt x="5557" y="1897"/>
                        <a:pt x="5210" y="2132"/>
                      </a:cubicBezTo>
                      <a:cubicBezTo>
                        <a:pt x="4881" y="2356"/>
                        <a:pt x="4491" y="2533"/>
                        <a:pt x="4114" y="2704"/>
                      </a:cubicBezTo>
                      <a:cubicBezTo>
                        <a:pt x="3462" y="3000"/>
                        <a:pt x="2788" y="3305"/>
                        <a:pt x="2349" y="3871"/>
                      </a:cubicBezTo>
                      <a:cubicBezTo>
                        <a:pt x="1910" y="4437"/>
                        <a:pt x="1772" y="5178"/>
                        <a:pt x="1639" y="5895"/>
                      </a:cubicBezTo>
                      <a:cubicBezTo>
                        <a:pt x="1561" y="6309"/>
                        <a:pt x="1481" y="6738"/>
                        <a:pt x="1343" y="7117"/>
                      </a:cubicBezTo>
                      <a:cubicBezTo>
                        <a:pt x="1198" y="7515"/>
                        <a:pt x="979" y="7906"/>
                        <a:pt x="767" y="8284"/>
                      </a:cubicBezTo>
                      <a:cubicBezTo>
                        <a:pt x="417" y="8910"/>
                        <a:pt x="55" y="9556"/>
                        <a:pt x="27" y="10244"/>
                      </a:cubicBezTo>
                      <a:cubicBezTo>
                        <a:pt x="-1" y="10939"/>
                        <a:pt x="308" y="11616"/>
                        <a:pt x="607" y="12271"/>
                      </a:cubicBezTo>
                      <a:cubicBezTo>
                        <a:pt x="786" y="12663"/>
                        <a:pt x="971" y="13069"/>
                        <a:pt x="1081" y="13474"/>
                      </a:cubicBezTo>
                      <a:cubicBezTo>
                        <a:pt x="1189" y="13872"/>
                        <a:pt x="1234" y="14313"/>
                        <a:pt x="1277" y="14739"/>
                      </a:cubicBezTo>
                      <a:cubicBezTo>
                        <a:pt x="1351" y="15461"/>
                        <a:pt x="1427" y="16208"/>
                        <a:pt x="1809" y="16797"/>
                      </a:cubicBezTo>
                      <a:cubicBezTo>
                        <a:pt x="2173" y="17359"/>
                        <a:pt x="2777" y="17702"/>
                        <a:pt x="3415" y="18065"/>
                      </a:cubicBezTo>
                      <a:cubicBezTo>
                        <a:pt x="3794" y="18280"/>
                        <a:pt x="4185" y="18503"/>
                        <a:pt x="4520" y="18775"/>
                      </a:cubicBezTo>
                      <a:cubicBezTo>
                        <a:pt x="4855" y="19046"/>
                        <a:pt x="5155" y="19386"/>
                        <a:pt x="5446" y="19714"/>
                      </a:cubicBezTo>
                      <a:cubicBezTo>
                        <a:pt x="5937" y="20268"/>
                        <a:pt x="6400" y="20790"/>
                        <a:pt x="7017" y="21026"/>
                      </a:cubicBezTo>
                      <a:cubicBezTo>
                        <a:pt x="7665" y="21273"/>
                        <a:pt x="8393" y="21179"/>
                        <a:pt x="9097" y="21088"/>
                      </a:cubicBezTo>
                      <a:cubicBezTo>
                        <a:pt x="9459" y="21041"/>
                        <a:pt x="9833" y="20993"/>
                        <a:pt x="10191" y="20993"/>
                      </a:cubicBezTo>
                      <a:close/>
                    </a:path>
                  </a:pathLst>
                </a:custGeom>
                <a:solidFill>
                  <a:srgbClr val="28B93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263" name="Freeform: Shape 218"/>
                <p:cNvSpPr/>
                <p:nvPr/>
              </p:nvSpPr>
              <p:spPr>
                <a:xfrm>
                  <a:off x="1351575" y="1740176"/>
                  <a:ext cx="7222514" cy="69929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51" h="21378" fill="norm" stroke="1" extrusionOk="0">
                      <a:moveTo>
                        <a:pt x="13335" y="21378"/>
                      </a:moveTo>
                      <a:cubicBezTo>
                        <a:pt x="12847" y="21378"/>
                        <a:pt x="12325" y="21121"/>
                        <a:pt x="11816" y="20870"/>
                      </a:cubicBezTo>
                      <a:cubicBezTo>
                        <a:pt x="11333" y="20633"/>
                        <a:pt x="10834" y="20386"/>
                        <a:pt x="10373" y="20367"/>
                      </a:cubicBezTo>
                      <a:cubicBezTo>
                        <a:pt x="9920" y="20347"/>
                        <a:pt x="9407" y="20548"/>
                        <a:pt x="8911" y="20742"/>
                      </a:cubicBezTo>
                      <a:cubicBezTo>
                        <a:pt x="8257" y="20999"/>
                        <a:pt x="7581" y="21264"/>
                        <a:pt x="7009" y="21045"/>
                      </a:cubicBezTo>
                      <a:cubicBezTo>
                        <a:pt x="6466" y="20838"/>
                        <a:pt x="6145" y="20229"/>
                        <a:pt x="5805" y="19585"/>
                      </a:cubicBezTo>
                      <a:cubicBezTo>
                        <a:pt x="5545" y="19092"/>
                        <a:pt x="5276" y="18582"/>
                        <a:pt x="4899" y="18276"/>
                      </a:cubicBezTo>
                      <a:cubicBezTo>
                        <a:pt x="4523" y="17969"/>
                        <a:pt x="3977" y="17817"/>
                        <a:pt x="3449" y="17669"/>
                      </a:cubicBezTo>
                      <a:cubicBezTo>
                        <a:pt x="2760" y="17476"/>
                        <a:pt x="2108" y="17294"/>
                        <a:pt x="1787" y="16799"/>
                      </a:cubicBezTo>
                      <a:cubicBezTo>
                        <a:pt x="1450" y="16279"/>
                        <a:pt x="1549" y="15544"/>
                        <a:pt x="1644" y="14832"/>
                      </a:cubicBezTo>
                      <a:cubicBezTo>
                        <a:pt x="1716" y="14294"/>
                        <a:pt x="1791" y="13737"/>
                        <a:pt x="1669" y="13289"/>
                      </a:cubicBezTo>
                      <a:cubicBezTo>
                        <a:pt x="1546" y="12833"/>
                        <a:pt x="1198" y="12391"/>
                        <a:pt x="862" y="11963"/>
                      </a:cubicBezTo>
                      <a:cubicBezTo>
                        <a:pt x="427" y="11409"/>
                        <a:pt x="-24" y="10835"/>
                        <a:pt x="1" y="10220"/>
                      </a:cubicBezTo>
                      <a:cubicBezTo>
                        <a:pt x="26" y="9613"/>
                        <a:pt x="518" y="9084"/>
                        <a:pt x="995" y="8571"/>
                      </a:cubicBezTo>
                      <a:cubicBezTo>
                        <a:pt x="1367" y="8171"/>
                        <a:pt x="1751" y="7757"/>
                        <a:pt x="1915" y="7307"/>
                      </a:cubicBezTo>
                      <a:cubicBezTo>
                        <a:pt x="2070" y="6881"/>
                        <a:pt x="2044" y="6352"/>
                        <a:pt x="2015" y="5792"/>
                      </a:cubicBezTo>
                      <a:cubicBezTo>
                        <a:pt x="1978" y="5070"/>
                        <a:pt x="1940" y="4323"/>
                        <a:pt x="2329" y="3821"/>
                      </a:cubicBezTo>
                      <a:cubicBezTo>
                        <a:pt x="2717" y="3320"/>
                        <a:pt x="3436" y="3188"/>
                        <a:pt x="4131" y="3061"/>
                      </a:cubicBezTo>
                      <a:cubicBezTo>
                        <a:pt x="4670" y="2962"/>
                        <a:pt x="5179" y="2868"/>
                        <a:pt x="5549" y="2617"/>
                      </a:cubicBezTo>
                      <a:cubicBezTo>
                        <a:pt x="5939" y="2352"/>
                        <a:pt x="6245" y="1874"/>
                        <a:pt x="6541" y="1411"/>
                      </a:cubicBezTo>
                      <a:cubicBezTo>
                        <a:pt x="6920" y="820"/>
                        <a:pt x="7312" y="208"/>
                        <a:pt x="7883" y="45"/>
                      </a:cubicBezTo>
                      <a:cubicBezTo>
                        <a:pt x="8462" y="-120"/>
                        <a:pt x="9110" y="200"/>
                        <a:pt x="9736" y="509"/>
                      </a:cubicBezTo>
                      <a:cubicBezTo>
                        <a:pt x="10219" y="747"/>
                        <a:pt x="10718" y="993"/>
                        <a:pt x="11179" y="1012"/>
                      </a:cubicBezTo>
                      <a:cubicBezTo>
                        <a:pt x="11632" y="1032"/>
                        <a:pt x="12145" y="831"/>
                        <a:pt x="12641" y="637"/>
                      </a:cubicBezTo>
                      <a:cubicBezTo>
                        <a:pt x="13295" y="380"/>
                        <a:pt x="13971" y="115"/>
                        <a:pt x="14543" y="334"/>
                      </a:cubicBezTo>
                      <a:cubicBezTo>
                        <a:pt x="15086" y="541"/>
                        <a:pt x="15407" y="1150"/>
                        <a:pt x="15747" y="1794"/>
                      </a:cubicBezTo>
                      <a:cubicBezTo>
                        <a:pt x="16007" y="2287"/>
                        <a:pt x="16276" y="2797"/>
                        <a:pt x="16653" y="3104"/>
                      </a:cubicBezTo>
                      <a:cubicBezTo>
                        <a:pt x="17029" y="3410"/>
                        <a:pt x="17575" y="3562"/>
                        <a:pt x="18103" y="3710"/>
                      </a:cubicBezTo>
                      <a:cubicBezTo>
                        <a:pt x="18792" y="3903"/>
                        <a:pt x="19444" y="4085"/>
                        <a:pt x="19765" y="4580"/>
                      </a:cubicBezTo>
                      <a:cubicBezTo>
                        <a:pt x="20102" y="5101"/>
                        <a:pt x="20003" y="5835"/>
                        <a:pt x="19908" y="6547"/>
                      </a:cubicBezTo>
                      <a:cubicBezTo>
                        <a:pt x="19836" y="7085"/>
                        <a:pt x="19762" y="7642"/>
                        <a:pt x="19883" y="8090"/>
                      </a:cubicBezTo>
                      <a:cubicBezTo>
                        <a:pt x="20006" y="8546"/>
                        <a:pt x="20354" y="8988"/>
                        <a:pt x="20690" y="9416"/>
                      </a:cubicBezTo>
                      <a:cubicBezTo>
                        <a:pt x="21125" y="9971"/>
                        <a:pt x="21576" y="10544"/>
                        <a:pt x="21551" y="11159"/>
                      </a:cubicBezTo>
                      <a:cubicBezTo>
                        <a:pt x="21526" y="11766"/>
                        <a:pt x="21034" y="12296"/>
                        <a:pt x="20557" y="12808"/>
                      </a:cubicBezTo>
                      <a:cubicBezTo>
                        <a:pt x="20185" y="13208"/>
                        <a:pt x="19801" y="13622"/>
                        <a:pt x="19637" y="14072"/>
                      </a:cubicBezTo>
                      <a:cubicBezTo>
                        <a:pt x="19482" y="14498"/>
                        <a:pt x="19508" y="15027"/>
                        <a:pt x="19537" y="15588"/>
                      </a:cubicBezTo>
                      <a:cubicBezTo>
                        <a:pt x="19574" y="16310"/>
                        <a:pt x="19612" y="17057"/>
                        <a:pt x="19223" y="17558"/>
                      </a:cubicBezTo>
                      <a:cubicBezTo>
                        <a:pt x="18835" y="18059"/>
                        <a:pt x="18116" y="18192"/>
                        <a:pt x="17421" y="18319"/>
                      </a:cubicBezTo>
                      <a:cubicBezTo>
                        <a:pt x="16882" y="18418"/>
                        <a:pt x="16373" y="18511"/>
                        <a:pt x="16003" y="18763"/>
                      </a:cubicBezTo>
                      <a:cubicBezTo>
                        <a:pt x="15613" y="19028"/>
                        <a:pt x="15307" y="19506"/>
                        <a:pt x="15011" y="19968"/>
                      </a:cubicBezTo>
                      <a:cubicBezTo>
                        <a:pt x="14632" y="20560"/>
                        <a:pt x="14240" y="21172"/>
                        <a:pt x="13669" y="21335"/>
                      </a:cubicBezTo>
                      <a:cubicBezTo>
                        <a:pt x="13560" y="21365"/>
                        <a:pt x="13449" y="21378"/>
                        <a:pt x="13335" y="21378"/>
                      </a:cubicBezTo>
                      <a:close/>
                      <a:moveTo>
                        <a:pt x="10312" y="20348"/>
                      </a:moveTo>
                      <a:cubicBezTo>
                        <a:pt x="10332" y="20348"/>
                        <a:pt x="10353" y="20348"/>
                        <a:pt x="10374" y="20349"/>
                      </a:cubicBezTo>
                      <a:cubicBezTo>
                        <a:pt x="10839" y="20369"/>
                        <a:pt x="11339" y="20615"/>
                        <a:pt x="11823" y="20855"/>
                      </a:cubicBezTo>
                      <a:cubicBezTo>
                        <a:pt x="12447" y="21162"/>
                        <a:pt x="13092" y="21480"/>
                        <a:pt x="13665" y="21317"/>
                      </a:cubicBezTo>
                      <a:cubicBezTo>
                        <a:pt x="14230" y="21156"/>
                        <a:pt x="14620" y="20547"/>
                        <a:pt x="14998" y="19958"/>
                      </a:cubicBezTo>
                      <a:cubicBezTo>
                        <a:pt x="15295" y="19495"/>
                        <a:pt x="15601" y="19015"/>
                        <a:pt x="15995" y="18748"/>
                      </a:cubicBezTo>
                      <a:cubicBezTo>
                        <a:pt x="16367" y="18495"/>
                        <a:pt x="16902" y="18397"/>
                        <a:pt x="17419" y="18302"/>
                      </a:cubicBezTo>
                      <a:cubicBezTo>
                        <a:pt x="18111" y="18175"/>
                        <a:pt x="18826" y="18044"/>
                        <a:pt x="19210" y="17547"/>
                      </a:cubicBezTo>
                      <a:cubicBezTo>
                        <a:pt x="19595" y="17051"/>
                        <a:pt x="19557" y="16308"/>
                        <a:pt x="19520" y="15589"/>
                      </a:cubicBezTo>
                      <a:cubicBezTo>
                        <a:pt x="19493" y="15051"/>
                        <a:pt x="19465" y="14496"/>
                        <a:pt x="19621" y="14066"/>
                      </a:cubicBezTo>
                      <a:cubicBezTo>
                        <a:pt x="19786" y="13613"/>
                        <a:pt x="20172" y="13198"/>
                        <a:pt x="20545" y="12797"/>
                      </a:cubicBezTo>
                      <a:cubicBezTo>
                        <a:pt x="21020" y="12287"/>
                        <a:pt x="21510" y="11759"/>
                        <a:pt x="21535" y="11158"/>
                      </a:cubicBezTo>
                      <a:cubicBezTo>
                        <a:pt x="21559" y="10550"/>
                        <a:pt x="21111" y="9979"/>
                        <a:pt x="20677" y="9427"/>
                      </a:cubicBezTo>
                      <a:cubicBezTo>
                        <a:pt x="20340" y="8998"/>
                        <a:pt x="19992" y="8554"/>
                        <a:pt x="19867" y="8095"/>
                      </a:cubicBezTo>
                      <a:cubicBezTo>
                        <a:pt x="19745" y="7644"/>
                        <a:pt x="19820" y="7085"/>
                        <a:pt x="19892" y="6545"/>
                      </a:cubicBezTo>
                      <a:cubicBezTo>
                        <a:pt x="19986" y="5837"/>
                        <a:pt x="20085" y="5105"/>
                        <a:pt x="19751" y="4590"/>
                      </a:cubicBezTo>
                      <a:cubicBezTo>
                        <a:pt x="19433" y="4100"/>
                        <a:pt x="18785" y="3919"/>
                        <a:pt x="18098" y="3727"/>
                      </a:cubicBezTo>
                      <a:cubicBezTo>
                        <a:pt x="17569" y="3579"/>
                        <a:pt x="17021" y="3425"/>
                        <a:pt x="16642" y="3117"/>
                      </a:cubicBezTo>
                      <a:cubicBezTo>
                        <a:pt x="16263" y="2809"/>
                        <a:pt x="15993" y="2297"/>
                        <a:pt x="15732" y="1803"/>
                      </a:cubicBezTo>
                      <a:cubicBezTo>
                        <a:pt x="15394" y="1161"/>
                        <a:pt x="15074" y="556"/>
                        <a:pt x="14537" y="350"/>
                      </a:cubicBezTo>
                      <a:cubicBezTo>
                        <a:pt x="13970" y="134"/>
                        <a:pt x="13297" y="398"/>
                        <a:pt x="12646" y="653"/>
                      </a:cubicBezTo>
                      <a:cubicBezTo>
                        <a:pt x="12172" y="839"/>
                        <a:pt x="11681" y="1032"/>
                        <a:pt x="11240" y="1032"/>
                      </a:cubicBezTo>
                      <a:cubicBezTo>
                        <a:pt x="11219" y="1032"/>
                        <a:pt x="11198" y="1031"/>
                        <a:pt x="11177" y="1030"/>
                      </a:cubicBezTo>
                      <a:cubicBezTo>
                        <a:pt x="10713" y="1010"/>
                        <a:pt x="10212" y="764"/>
                        <a:pt x="9728" y="524"/>
                      </a:cubicBezTo>
                      <a:cubicBezTo>
                        <a:pt x="9104" y="217"/>
                        <a:pt x="8459" y="-101"/>
                        <a:pt x="7887" y="62"/>
                      </a:cubicBezTo>
                      <a:cubicBezTo>
                        <a:pt x="7322" y="223"/>
                        <a:pt x="6932" y="832"/>
                        <a:pt x="6554" y="1421"/>
                      </a:cubicBezTo>
                      <a:cubicBezTo>
                        <a:pt x="6257" y="1884"/>
                        <a:pt x="5950" y="2364"/>
                        <a:pt x="5557" y="2631"/>
                      </a:cubicBezTo>
                      <a:cubicBezTo>
                        <a:pt x="5185" y="2884"/>
                        <a:pt x="4650" y="2982"/>
                        <a:pt x="4133" y="3077"/>
                      </a:cubicBezTo>
                      <a:cubicBezTo>
                        <a:pt x="3441" y="3204"/>
                        <a:pt x="2726" y="3335"/>
                        <a:pt x="2342" y="3832"/>
                      </a:cubicBezTo>
                      <a:cubicBezTo>
                        <a:pt x="1957" y="4328"/>
                        <a:pt x="1995" y="5071"/>
                        <a:pt x="2032" y="5790"/>
                      </a:cubicBezTo>
                      <a:cubicBezTo>
                        <a:pt x="2059" y="6328"/>
                        <a:pt x="2087" y="6883"/>
                        <a:pt x="1931" y="7313"/>
                      </a:cubicBezTo>
                      <a:cubicBezTo>
                        <a:pt x="1766" y="7766"/>
                        <a:pt x="1380" y="8181"/>
                        <a:pt x="1007" y="8582"/>
                      </a:cubicBezTo>
                      <a:cubicBezTo>
                        <a:pt x="532" y="9092"/>
                        <a:pt x="42" y="9620"/>
                        <a:pt x="17" y="10221"/>
                      </a:cubicBezTo>
                      <a:cubicBezTo>
                        <a:pt x="-7" y="10829"/>
                        <a:pt x="441" y="11400"/>
                        <a:pt x="875" y="11953"/>
                      </a:cubicBezTo>
                      <a:cubicBezTo>
                        <a:pt x="1212" y="12381"/>
                        <a:pt x="1560" y="12825"/>
                        <a:pt x="1685" y="13284"/>
                      </a:cubicBezTo>
                      <a:cubicBezTo>
                        <a:pt x="1807" y="13735"/>
                        <a:pt x="1732" y="14295"/>
                        <a:pt x="1660" y="14835"/>
                      </a:cubicBezTo>
                      <a:cubicBezTo>
                        <a:pt x="1565" y="15542"/>
                        <a:pt x="1467" y="16274"/>
                        <a:pt x="1801" y="16790"/>
                      </a:cubicBezTo>
                      <a:cubicBezTo>
                        <a:pt x="2118" y="17279"/>
                        <a:pt x="2766" y="17461"/>
                        <a:pt x="3453" y="17653"/>
                      </a:cubicBezTo>
                      <a:cubicBezTo>
                        <a:pt x="3982" y="17801"/>
                        <a:pt x="4530" y="17954"/>
                        <a:pt x="4909" y="18263"/>
                      </a:cubicBezTo>
                      <a:cubicBezTo>
                        <a:pt x="5288" y="18571"/>
                        <a:pt x="5558" y="19083"/>
                        <a:pt x="5820" y="19577"/>
                      </a:cubicBezTo>
                      <a:cubicBezTo>
                        <a:pt x="6158" y="20219"/>
                        <a:pt x="6478" y="20824"/>
                        <a:pt x="7015" y="21029"/>
                      </a:cubicBezTo>
                      <a:cubicBezTo>
                        <a:pt x="7581" y="21246"/>
                        <a:pt x="8255" y="20982"/>
                        <a:pt x="8905" y="20727"/>
                      </a:cubicBezTo>
                      <a:cubicBezTo>
                        <a:pt x="9381" y="20540"/>
                        <a:pt x="9871" y="20348"/>
                        <a:pt x="10312" y="20348"/>
                      </a:cubicBezTo>
                      <a:close/>
                    </a:path>
                  </a:pathLst>
                </a:custGeom>
                <a:solidFill>
                  <a:srgbClr val="28B93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264" name="Freeform: Shape 227"/>
                <p:cNvSpPr/>
                <p:nvPr/>
              </p:nvSpPr>
              <p:spPr>
                <a:xfrm>
                  <a:off x="1173446" y="1447111"/>
                  <a:ext cx="7579218" cy="75788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79" h="21600" fill="norm" stroke="1" extrusionOk="0">
                      <a:moveTo>
                        <a:pt x="10338" y="21600"/>
                      </a:moveTo>
                      <a:cubicBezTo>
                        <a:pt x="10335" y="21600"/>
                        <a:pt x="10332" y="21600"/>
                        <a:pt x="10330" y="21600"/>
                      </a:cubicBezTo>
                      <a:cubicBezTo>
                        <a:pt x="10069" y="21589"/>
                        <a:pt x="9888" y="20998"/>
                        <a:pt x="9697" y="20373"/>
                      </a:cubicBezTo>
                      <a:cubicBezTo>
                        <a:pt x="9521" y="19797"/>
                        <a:pt x="9339" y="19202"/>
                        <a:pt x="9099" y="19154"/>
                      </a:cubicBezTo>
                      <a:cubicBezTo>
                        <a:pt x="9088" y="19152"/>
                        <a:pt x="9077" y="19150"/>
                        <a:pt x="9064" y="19150"/>
                      </a:cubicBezTo>
                      <a:cubicBezTo>
                        <a:pt x="8826" y="19150"/>
                        <a:pt x="8449" y="19602"/>
                        <a:pt x="8085" y="20040"/>
                      </a:cubicBezTo>
                      <a:cubicBezTo>
                        <a:pt x="7664" y="20546"/>
                        <a:pt x="7265" y="21025"/>
                        <a:pt x="7017" y="20931"/>
                      </a:cubicBezTo>
                      <a:cubicBezTo>
                        <a:pt x="6774" y="20841"/>
                        <a:pt x="6786" y="20226"/>
                        <a:pt x="6798" y="19576"/>
                      </a:cubicBezTo>
                      <a:cubicBezTo>
                        <a:pt x="6810" y="18971"/>
                        <a:pt x="6821" y="18345"/>
                        <a:pt x="6606" y="18223"/>
                      </a:cubicBezTo>
                      <a:cubicBezTo>
                        <a:pt x="6399" y="18106"/>
                        <a:pt x="5880" y="18432"/>
                        <a:pt x="5378" y="18748"/>
                      </a:cubicBezTo>
                      <a:cubicBezTo>
                        <a:pt x="4841" y="19086"/>
                        <a:pt x="4287" y="19434"/>
                        <a:pt x="4076" y="19267"/>
                      </a:cubicBezTo>
                      <a:cubicBezTo>
                        <a:pt x="3865" y="19100"/>
                        <a:pt x="4079" y="18480"/>
                        <a:pt x="4286" y="17880"/>
                      </a:cubicBezTo>
                      <a:cubicBezTo>
                        <a:pt x="4479" y="17319"/>
                        <a:pt x="4679" y="16738"/>
                        <a:pt x="4518" y="16563"/>
                      </a:cubicBezTo>
                      <a:cubicBezTo>
                        <a:pt x="4350" y="16381"/>
                        <a:pt x="3744" y="16535"/>
                        <a:pt x="3157" y="16683"/>
                      </a:cubicBezTo>
                      <a:cubicBezTo>
                        <a:pt x="2528" y="16842"/>
                        <a:pt x="1932" y="16993"/>
                        <a:pt x="1789" y="16778"/>
                      </a:cubicBezTo>
                      <a:cubicBezTo>
                        <a:pt x="1642" y="16556"/>
                        <a:pt x="2017" y="16059"/>
                        <a:pt x="2414" y="15533"/>
                      </a:cubicBezTo>
                      <a:cubicBezTo>
                        <a:pt x="2773" y="15056"/>
                        <a:pt x="3145" y="14564"/>
                        <a:pt x="3046" y="14344"/>
                      </a:cubicBezTo>
                      <a:cubicBezTo>
                        <a:pt x="2944" y="14121"/>
                        <a:pt x="2324" y="14079"/>
                        <a:pt x="1724" y="14037"/>
                      </a:cubicBezTo>
                      <a:cubicBezTo>
                        <a:pt x="1072" y="13993"/>
                        <a:pt x="456" y="13951"/>
                        <a:pt x="386" y="13699"/>
                      </a:cubicBezTo>
                      <a:cubicBezTo>
                        <a:pt x="316" y="13446"/>
                        <a:pt x="824" y="13090"/>
                        <a:pt x="1361" y="12715"/>
                      </a:cubicBezTo>
                      <a:cubicBezTo>
                        <a:pt x="1853" y="12371"/>
                        <a:pt x="2361" y="12016"/>
                        <a:pt x="2333" y="11774"/>
                      </a:cubicBezTo>
                      <a:cubicBezTo>
                        <a:pt x="2305" y="11533"/>
                        <a:pt x="1729" y="11302"/>
                        <a:pt x="1173" y="11079"/>
                      </a:cubicBezTo>
                      <a:cubicBezTo>
                        <a:pt x="564" y="10835"/>
                        <a:pt x="-11" y="10605"/>
                        <a:pt x="0" y="10341"/>
                      </a:cubicBezTo>
                      <a:cubicBezTo>
                        <a:pt x="11" y="10080"/>
                        <a:pt x="601" y="9899"/>
                        <a:pt x="1225" y="9708"/>
                      </a:cubicBezTo>
                      <a:cubicBezTo>
                        <a:pt x="1801" y="9532"/>
                        <a:pt x="2395" y="9349"/>
                        <a:pt x="2444" y="9109"/>
                      </a:cubicBezTo>
                      <a:cubicBezTo>
                        <a:pt x="2491" y="8873"/>
                        <a:pt x="2018" y="8477"/>
                        <a:pt x="1559" y="8095"/>
                      </a:cubicBezTo>
                      <a:cubicBezTo>
                        <a:pt x="1053" y="7672"/>
                        <a:pt x="576" y="7274"/>
                        <a:pt x="668" y="7025"/>
                      </a:cubicBezTo>
                      <a:cubicBezTo>
                        <a:pt x="759" y="6782"/>
                        <a:pt x="1373" y="6793"/>
                        <a:pt x="2022" y="6806"/>
                      </a:cubicBezTo>
                      <a:cubicBezTo>
                        <a:pt x="2627" y="6818"/>
                        <a:pt x="3252" y="6829"/>
                        <a:pt x="3374" y="6614"/>
                      </a:cubicBezTo>
                      <a:cubicBezTo>
                        <a:pt x="3491" y="6406"/>
                        <a:pt x="3165" y="5886"/>
                        <a:pt x="2849" y="5384"/>
                      </a:cubicBezTo>
                      <a:cubicBezTo>
                        <a:pt x="2512" y="4847"/>
                        <a:pt x="2164" y="4292"/>
                        <a:pt x="2331" y="4081"/>
                      </a:cubicBezTo>
                      <a:cubicBezTo>
                        <a:pt x="2498" y="3871"/>
                        <a:pt x="3117" y="4084"/>
                        <a:pt x="3717" y="4291"/>
                      </a:cubicBezTo>
                      <a:cubicBezTo>
                        <a:pt x="4278" y="4484"/>
                        <a:pt x="4857" y="4684"/>
                        <a:pt x="5032" y="4523"/>
                      </a:cubicBezTo>
                      <a:cubicBezTo>
                        <a:pt x="5214" y="4355"/>
                        <a:pt x="5060" y="3748"/>
                        <a:pt x="4912" y="3162"/>
                      </a:cubicBezTo>
                      <a:cubicBezTo>
                        <a:pt x="4753" y="2531"/>
                        <a:pt x="4603" y="1935"/>
                        <a:pt x="4818" y="1792"/>
                      </a:cubicBezTo>
                      <a:cubicBezTo>
                        <a:pt x="5039" y="1645"/>
                        <a:pt x="5535" y="2020"/>
                        <a:pt x="6061" y="2417"/>
                      </a:cubicBezTo>
                      <a:cubicBezTo>
                        <a:pt x="6537" y="2778"/>
                        <a:pt x="7029" y="3149"/>
                        <a:pt x="7249" y="3050"/>
                      </a:cubicBezTo>
                      <a:cubicBezTo>
                        <a:pt x="7472" y="2948"/>
                        <a:pt x="7514" y="2327"/>
                        <a:pt x="7555" y="1726"/>
                      </a:cubicBezTo>
                      <a:cubicBezTo>
                        <a:pt x="7600" y="1073"/>
                        <a:pt x="7642" y="457"/>
                        <a:pt x="7893" y="387"/>
                      </a:cubicBezTo>
                      <a:cubicBezTo>
                        <a:pt x="8147" y="316"/>
                        <a:pt x="8501" y="825"/>
                        <a:pt x="8877" y="1363"/>
                      </a:cubicBezTo>
                      <a:cubicBezTo>
                        <a:pt x="9210" y="1842"/>
                        <a:pt x="9556" y="2337"/>
                        <a:pt x="9797" y="2337"/>
                      </a:cubicBezTo>
                      <a:cubicBezTo>
                        <a:pt x="9804" y="2337"/>
                        <a:pt x="9810" y="2337"/>
                        <a:pt x="9816" y="2335"/>
                      </a:cubicBezTo>
                      <a:cubicBezTo>
                        <a:pt x="10058" y="2307"/>
                        <a:pt x="10288" y="1731"/>
                        <a:pt x="10511" y="1174"/>
                      </a:cubicBezTo>
                      <a:cubicBezTo>
                        <a:pt x="10752" y="570"/>
                        <a:pt x="10980" y="0"/>
                        <a:pt x="11240" y="0"/>
                      </a:cubicBezTo>
                      <a:cubicBezTo>
                        <a:pt x="11243" y="0"/>
                        <a:pt x="11246" y="0"/>
                        <a:pt x="11248" y="0"/>
                      </a:cubicBezTo>
                      <a:cubicBezTo>
                        <a:pt x="11509" y="11"/>
                        <a:pt x="11690" y="602"/>
                        <a:pt x="11881" y="1227"/>
                      </a:cubicBezTo>
                      <a:cubicBezTo>
                        <a:pt x="12057" y="1803"/>
                        <a:pt x="12239" y="2398"/>
                        <a:pt x="12479" y="2446"/>
                      </a:cubicBezTo>
                      <a:cubicBezTo>
                        <a:pt x="12715" y="2494"/>
                        <a:pt x="13110" y="2020"/>
                        <a:pt x="13493" y="1561"/>
                      </a:cubicBezTo>
                      <a:cubicBezTo>
                        <a:pt x="13914" y="1054"/>
                        <a:pt x="14313" y="577"/>
                        <a:pt x="14561" y="669"/>
                      </a:cubicBezTo>
                      <a:cubicBezTo>
                        <a:pt x="14804" y="760"/>
                        <a:pt x="14792" y="1374"/>
                        <a:pt x="14780" y="2024"/>
                      </a:cubicBezTo>
                      <a:cubicBezTo>
                        <a:pt x="14768" y="2630"/>
                        <a:pt x="14757" y="3256"/>
                        <a:pt x="14972" y="3378"/>
                      </a:cubicBezTo>
                      <a:cubicBezTo>
                        <a:pt x="15179" y="3495"/>
                        <a:pt x="15698" y="3169"/>
                        <a:pt x="16200" y="2853"/>
                      </a:cubicBezTo>
                      <a:cubicBezTo>
                        <a:pt x="16737" y="2515"/>
                        <a:pt x="17291" y="2166"/>
                        <a:pt x="17502" y="2334"/>
                      </a:cubicBezTo>
                      <a:cubicBezTo>
                        <a:pt x="17713" y="2501"/>
                        <a:pt x="17499" y="3121"/>
                        <a:pt x="17292" y="3721"/>
                      </a:cubicBezTo>
                      <a:cubicBezTo>
                        <a:pt x="17099" y="4282"/>
                        <a:pt x="16899" y="4862"/>
                        <a:pt x="17060" y="5037"/>
                      </a:cubicBezTo>
                      <a:cubicBezTo>
                        <a:pt x="17228" y="5220"/>
                        <a:pt x="17834" y="5066"/>
                        <a:pt x="18421" y="4918"/>
                      </a:cubicBezTo>
                      <a:cubicBezTo>
                        <a:pt x="19050" y="4758"/>
                        <a:pt x="19645" y="4608"/>
                        <a:pt x="19789" y="4823"/>
                      </a:cubicBezTo>
                      <a:cubicBezTo>
                        <a:pt x="19936" y="5044"/>
                        <a:pt x="19561" y="5541"/>
                        <a:pt x="19164" y="6068"/>
                      </a:cubicBezTo>
                      <a:cubicBezTo>
                        <a:pt x="18805" y="6544"/>
                        <a:pt x="18433" y="7037"/>
                        <a:pt x="18532" y="7257"/>
                      </a:cubicBezTo>
                      <a:cubicBezTo>
                        <a:pt x="18634" y="7480"/>
                        <a:pt x="19254" y="7522"/>
                        <a:pt x="19854" y="7563"/>
                      </a:cubicBezTo>
                      <a:cubicBezTo>
                        <a:pt x="20506" y="7608"/>
                        <a:pt x="21122" y="7650"/>
                        <a:pt x="21192" y="7901"/>
                      </a:cubicBezTo>
                      <a:cubicBezTo>
                        <a:pt x="21262" y="8155"/>
                        <a:pt x="20754" y="8510"/>
                        <a:pt x="20217" y="8886"/>
                      </a:cubicBezTo>
                      <a:cubicBezTo>
                        <a:pt x="19725" y="9230"/>
                        <a:pt x="19217" y="9585"/>
                        <a:pt x="19245" y="9827"/>
                      </a:cubicBezTo>
                      <a:cubicBezTo>
                        <a:pt x="19273" y="10068"/>
                        <a:pt x="19849" y="10299"/>
                        <a:pt x="20405" y="10522"/>
                      </a:cubicBezTo>
                      <a:cubicBezTo>
                        <a:pt x="21014" y="10766"/>
                        <a:pt x="21589" y="10996"/>
                        <a:pt x="21578" y="11259"/>
                      </a:cubicBezTo>
                      <a:cubicBezTo>
                        <a:pt x="21567" y="11520"/>
                        <a:pt x="20977" y="11702"/>
                        <a:pt x="20352" y="11893"/>
                      </a:cubicBezTo>
                      <a:cubicBezTo>
                        <a:pt x="19777" y="12069"/>
                        <a:pt x="19183" y="12251"/>
                        <a:pt x="19134" y="12492"/>
                      </a:cubicBezTo>
                      <a:cubicBezTo>
                        <a:pt x="19086" y="12728"/>
                        <a:pt x="19560" y="13123"/>
                        <a:pt x="20018" y="13506"/>
                      </a:cubicBezTo>
                      <a:cubicBezTo>
                        <a:pt x="20524" y="13928"/>
                        <a:pt x="21002" y="14327"/>
                        <a:pt x="20909" y="14576"/>
                      </a:cubicBezTo>
                      <a:cubicBezTo>
                        <a:pt x="20819" y="14819"/>
                        <a:pt x="20205" y="14807"/>
                        <a:pt x="19555" y="14794"/>
                      </a:cubicBezTo>
                      <a:cubicBezTo>
                        <a:pt x="18951" y="14783"/>
                        <a:pt x="18325" y="14772"/>
                        <a:pt x="18203" y="14987"/>
                      </a:cubicBezTo>
                      <a:cubicBezTo>
                        <a:pt x="18086" y="15194"/>
                        <a:pt x="18412" y="15714"/>
                        <a:pt x="18728" y="16216"/>
                      </a:cubicBezTo>
                      <a:cubicBezTo>
                        <a:pt x="19065" y="16753"/>
                        <a:pt x="19414" y="17308"/>
                        <a:pt x="19246" y="17519"/>
                      </a:cubicBezTo>
                      <a:cubicBezTo>
                        <a:pt x="19079" y="17730"/>
                        <a:pt x="18459" y="17517"/>
                        <a:pt x="17861" y="17310"/>
                      </a:cubicBezTo>
                      <a:cubicBezTo>
                        <a:pt x="17300" y="17116"/>
                        <a:pt x="16721" y="16916"/>
                        <a:pt x="16546" y="17078"/>
                      </a:cubicBezTo>
                      <a:cubicBezTo>
                        <a:pt x="16363" y="17245"/>
                        <a:pt x="16517" y="17852"/>
                        <a:pt x="16665" y="18439"/>
                      </a:cubicBezTo>
                      <a:cubicBezTo>
                        <a:pt x="16824" y="19070"/>
                        <a:pt x="16975" y="19665"/>
                        <a:pt x="16760" y="19809"/>
                      </a:cubicBezTo>
                      <a:cubicBezTo>
                        <a:pt x="16539" y="19956"/>
                        <a:pt x="16042" y="19581"/>
                        <a:pt x="15516" y="19183"/>
                      </a:cubicBezTo>
                      <a:cubicBezTo>
                        <a:pt x="15040" y="18823"/>
                        <a:pt x="14548" y="18451"/>
                        <a:pt x="14328" y="18551"/>
                      </a:cubicBezTo>
                      <a:cubicBezTo>
                        <a:pt x="14105" y="18653"/>
                        <a:pt x="14063" y="19274"/>
                        <a:pt x="14022" y="19875"/>
                      </a:cubicBezTo>
                      <a:cubicBezTo>
                        <a:pt x="13978" y="20528"/>
                        <a:pt x="13936" y="21144"/>
                        <a:pt x="13684" y="21214"/>
                      </a:cubicBezTo>
                      <a:cubicBezTo>
                        <a:pt x="13669" y="21218"/>
                        <a:pt x="13652" y="21220"/>
                        <a:pt x="13636" y="21220"/>
                      </a:cubicBezTo>
                      <a:cubicBezTo>
                        <a:pt x="13386" y="21220"/>
                        <a:pt x="13053" y="20742"/>
                        <a:pt x="12701" y="20237"/>
                      </a:cubicBezTo>
                      <a:cubicBezTo>
                        <a:pt x="12357" y="19745"/>
                        <a:pt x="12003" y="19237"/>
                        <a:pt x="11761" y="19265"/>
                      </a:cubicBezTo>
                      <a:cubicBezTo>
                        <a:pt x="11520" y="19293"/>
                        <a:pt x="11289" y="19869"/>
                        <a:pt x="11066" y="20425"/>
                      </a:cubicBezTo>
                      <a:cubicBezTo>
                        <a:pt x="10825" y="21030"/>
                        <a:pt x="10597" y="21600"/>
                        <a:pt x="10338" y="21600"/>
                      </a:cubicBezTo>
                      <a:close/>
                      <a:moveTo>
                        <a:pt x="9064" y="19134"/>
                      </a:moveTo>
                      <a:cubicBezTo>
                        <a:pt x="9077" y="19134"/>
                        <a:pt x="9090" y="19135"/>
                        <a:pt x="9103" y="19138"/>
                      </a:cubicBezTo>
                      <a:cubicBezTo>
                        <a:pt x="9352" y="19188"/>
                        <a:pt x="9527" y="19761"/>
                        <a:pt x="9713" y="20368"/>
                      </a:cubicBezTo>
                      <a:cubicBezTo>
                        <a:pt x="9894" y="20961"/>
                        <a:pt x="10081" y="21573"/>
                        <a:pt x="10331" y="21584"/>
                      </a:cubicBezTo>
                      <a:cubicBezTo>
                        <a:pt x="10333" y="21584"/>
                        <a:pt x="10336" y="21584"/>
                        <a:pt x="10338" y="21584"/>
                      </a:cubicBezTo>
                      <a:cubicBezTo>
                        <a:pt x="10587" y="21584"/>
                        <a:pt x="10823" y="20992"/>
                        <a:pt x="11053" y="20420"/>
                      </a:cubicBezTo>
                      <a:cubicBezTo>
                        <a:pt x="11287" y="19832"/>
                        <a:pt x="11509" y="19278"/>
                        <a:pt x="11760" y="19249"/>
                      </a:cubicBezTo>
                      <a:cubicBezTo>
                        <a:pt x="12010" y="19220"/>
                        <a:pt x="12352" y="19710"/>
                        <a:pt x="12714" y="20228"/>
                      </a:cubicBezTo>
                      <a:cubicBezTo>
                        <a:pt x="13049" y="20708"/>
                        <a:pt x="13395" y="21204"/>
                        <a:pt x="13637" y="21204"/>
                      </a:cubicBezTo>
                      <a:cubicBezTo>
                        <a:pt x="13652" y="21204"/>
                        <a:pt x="13667" y="21202"/>
                        <a:pt x="13681" y="21198"/>
                      </a:cubicBezTo>
                      <a:cubicBezTo>
                        <a:pt x="13921" y="21132"/>
                        <a:pt x="13965" y="20492"/>
                        <a:pt x="14007" y="19874"/>
                      </a:cubicBezTo>
                      <a:cubicBezTo>
                        <a:pt x="14050" y="19241"/>
                        <a:pt x="14091" y="18643"/>
                        <a:pt x="14322" y="18536"/>
                      </a:cubicBezTo>
                      <a:cubicBezTo>
                        <a:pt x="14550" y="18432"/>
                        <a:pt x="15024" y="18791"/>
                        <a:pt x="15526" y="19170"/>
                      </a:cubicBezTo>
                      <a:cubicBezTo>
                        <a:pt x="16024" y="19546"/>
                        <a:pt x="16539" y="19936"/>
                        <a:pt x="16751" y="19795"/>
                      </a:cubicBezTo>
                      <a:cubicBezTo>
                        <a:pt x="16957" y="19658"/>
                        <a:pt x="16801" y="19040"/>
                        <a:pt x="16650" y="18442"/>
                      </a:cubicBezTo>
                      <a:cubicBezTo>
                        <a:pt x="16500" y="17851"/>
                        <a:pt x="16346" y="17240"/>
                        <a:pt x="16535" y="17066"/>
                      </a:cubicBezTo>
                      <a:cubicBezTo>
                        <a:pt x="16717" y="16898"/>
                        <a:pt x="17275" y="17090"/>
                        <a:pt x="17866" y="17294"/>
                      </a:cubicBezTo>
                      <a:cubicBezTo>
                        <a:pt x="18459" y="17499"/>
                        <a:pt x="19073" y="17711"/>
                        <a:pt x="19233" y="17509"/>
                      </a:cubicBezTo>
                      <a:lnTo>
                        <a:pt x="19240" y="17514"/>
                      </a:lnTo>
                      <a:lnTo>
                        <a:pt x="19233" y="17509"/>
                      </a:lnTo>
                      <a:cubicBezTo>
                        <a:pt x="19393" y="17307"/>
                        <a:pt x="19048" y="16757"/>
                        <a:pt x="18714" y="16225"/>
                      </a:cubicBezTo>
                      <a:cubicBezTo>
                        <a:pt x="18381" y="15695"/>
                        <a:pt x="18068" y="15194"/>
                        <a:pt x="18189" y="14979"/>
                      </a:cubicBezTo>
                      <a:cubicBezTo>
                        <a:pt x="18315" y="14754"/>
                        <a:pt x="18946" y="14767"/>
                        <a:pt x="19555" y="14778"/>
                      </a:cubicBezTo>
                      <a:cubicBezTo>
                        <a:pt x="20171" y="14789"/>
                        <a:pt x="20807" y="14801"/>
                        <a:pt x="20893" y="14569"/>
                      </a:cubicBezTo>
                      <a:cubicBezTo>
                        <a:pt x="20982" y="14331"/>
                        <a:pt x="20486" y="13917"/>
                        <a:pt x="20007" y="13518"/>
                      </a:cubicBezTo>
                      <a:cubicBezTo>
                        <a:pt x="19523" y="13115"/>
                        <a:pt x="19067" y="12734"/>
                        <a:pt x="19116" y="12488"/>
                      </a:cubicBezTo>
                      <a:cubicBezTo>
                        <a:pt x="19167" y="12238"/>
                        <a:pt x="19739" y="12063"/>
                        <a:pt x="20346" y="11877"/>
                      </a:cubicBezTo>
                      <a:cubicBezTo>
                        <a:pt x="20938" y="11696"/>
                        <a:pt x="21550" y="11508"/>
                        <a:pt x="21560" y="11258"/>
                      </a:cubicBezTo>
                      <a:cubicBezTo>
                        <a:pt x="21571" y="11006"/>
                        <a:pt x="20974" y="10767"/>
                        <a:pt x="20398" y="10536"/>
                      </a:cubicBezTo>
                      <a:cubicBezTo>
                        <a:pt x="19811" y="10301"/>
                        <a:pt x="19257" y="10079"/>
                        <a:pt x="19228" y="9828"/>
                      </a:cubicBezTo>
                      <a:cubicBezTo>
                        <a:pt x="19200" y="9577"/>
                        <a:pt x="19689" y="9234"/>
                        <a:pt x="20207" y="8873"/>
                      </a:cubicBezTo>
                      <a:cubicBezTo>
                        <a:pt x="20716" y="8517"/>
                        <a:pt x="21243" y="8148"/>
                        <a:pt x="21176" y="7905"/>
                      </a:cubicBezTo>
                      <a:cubicBezTo>
                        <a:pt x="21109" y="7664"/>
                        <a:pt x="20470" y="7620"/>
                        <a:pt x="19852" y="7578"/>
                      </a:cubicBezTo>
                      <a:cubicBezTo>
                        <a:pt x="19220" y="7535"/>
                        <a:pt x="18622" y="7494"/>
                        <a:pt x="18516" y="7263"/>
                      </a:cubicBezTo>
                      <a:cubicBezTo>
                        <a:pt x="18412" y="7035"/>
                        <a:pt x="18770" y="6560"/>
                        <a:pt x="19149" y="6058"/>
                      </a:cubicBezTo>
                      <a:cubicBezTo>
                        <a:pt x="19525" y="5560"/>
                        <a:pt x="19915" y="5044"/>
                        <a:pt x="19774" y="4832"/>
                      </a:cubicBezTo>
                      <a:cubicBezTo>
                        <a:pt x="19637" y="4625"/>
                        <a:pt x="19020" y="4782"/>
                        <a:pt x="18423" y="4933"/>
                      </a:cubicBezTo>
                      <a:cubicBezTo>
                        <a:pt x="17833" y="5082"/>
                        <a:pt x="17222" y="5237"/>
                        <a:pt x="17048" y="5048"/>
                      </a:cubicBezTo>
                      <a:cubicBezTo>
                        <a:pt x="16880" y="4866"/>
                        <a:pt x="17073" y="4307"/>
                        <a:pt x="17276" y="3716"/>
                      </a:cubicBezTo>
                      <a:cubicBezTo>
                        <a:pt x="17481" y="3121"/>
                        <a:pt x="17693" y="2507"/>
                        <a:pt x="17491" y="2347"/>
                      </a:cubicBezTo>
                      <a:cubicBezTo>
                        <a:pt x="17289" y="2187"/>
                        <a:pt x="16739" y="2532"/>
                        <a:pt x="16208" y="2867"/>
                      </a:cubicBezTo>
                      <a:cubicBezTo>
                        <a:pt x="15678" y="3200"/>
                        <a:pt x="15178" y="3514"/>
                        <a:pt x="14963" y="3392"/>
                      </a:cubicBezTo>
                      <a:cubicBezTo>
                        <a:pt x="14740" y="3265"/>
                        <a:pt x="14751" y="2635"/>
                        <a:pt x="14763" y="2024"/>
                      </a:cubicBezTo>
                      <a:cubicBezTo>
                        <a:pt x="14774" y="1408"/>
                        <a:pt x="14786" y="771"/>
                        <a:pt x="14554" y="685"/>
                      </a:cubicBezTo>
                      <a:cubicBezTo>
                        <a:pt x="14316" y="596"/>
                        <a:pt x="13903" y="1092"/>
                        <a:pt x="13503" y="1572"/>
                      </a:cubicBezTo>
                      <a:cubicBezTo>
                        <a:pt x="13101" y="2056"/>
                        <a:pt x="12720" y="2511"/>
                        <a:pt x="12475" y="2463"/>
                      </a:cubicBezTo>
                      <a:cubicBezTo>
                        <a:pt x="12225" y="2413"/>
                        <a:pt x="12050" y="1839"/>
                        <a:pt x="11865" y="1232"/>
                      </a:cubicBezTo>
                      <a:cubicBezTo>
                        <a:pt x="11684" y="640"/>
                        <a:pt x="11496" y="27"/>
                        <a:pt x="11246" y="17"/>
                      </a:cubicBezTo>
                      <a:cubicBezTo>
                        <a:pt x="11244" y="17"/>
                        <a:pt x="11242" y="17"/>
                        <a:pt x="11240" y="17"/>
                      </a:cubicBezTo>
                      <a:cubicBezTo>
                        <a:pt x="10990" y="17"/>
                        <a:pt x="10754" y="608"/>
                        <a:pt x="10525" y="1181"/>
                      </a:cubicBezTo>
                      <a:cubicBezTo>
                        <a:pt x="10290" y="1768"/>
                        <a:pt x="10068" y="2323"/>
                        <a:pt x="9818" y="2352"/>
                      </a:cubicBezTo>
                      <a:cubicBezTo>
                        <a:pt x="9567" y="2380"/>
                        <a:pt x="9225" y="1891"/>
                        <a:pt x="8863" y="1372"/>
                      </a:cubicBezTo>
                      <a:cubicBezTo>
                        <a:pt x="8508" y="863"/>
                        <a:pt x="8139" y="336"/>
                        <a:pt x="7897" y="402"/>
                      </a:cubicBezTo>
                      <a:cubicBezTo>
                        <a:pt x="7656" y="469"/>
                        <a:pt x="7612" y="1109"/>
                        <a:pt x="7570" y="1727"/>
                      </a:cubicBezTo>
                      <a:cubicBezTo>
                        <a:pt x="7527" y="2360"/>
                        <a:pt x="7487" y="2958"/>
                        <a:pt x="7255" y="3064"/>
                      </a:cubicBezTo>
                      <a:cubicBezTo>
                        <a:pt x="7028" y="3169"/>
                        <a:pt x="6553" y="2810"/>
                        <a:pt x="6052" y="2431"/>
                      </a:cubicBezTo>
                      <a:cubicBezTo>
                        <a:pt x="5554" y="2054"/>
                        <a:pt x="5038" y="1665"/>
                        <a:pt x="4827" y="1805"/>
                      </a:cubicBezTo>
                      <a:cubicBezTo>
                        <a:pt x="4620" y="1942"/>
                        <a:pt x="4777" y="2560"/>
                        <a:pt x="4928" y="3158"/>
                      </a:cubicBezTo>
                      <a:cubicBezTo>
                        <a:pt x="5077" y="3749"/>
                        <a:pt x="5232" y="4360"/>
                        <a:pt x="5043" y="4534"/>
                      </a:cubicBezTo>
                      <a:cubicBezTo>
                        <a:pt x="4860" y="4702"/>
                        <a:pt x="4302" y="4510"/>
                        <a:pt x="3712" y="4306"/>
                      </a:cubicBezTo>
                      <a:cubicBezTo>
                        <a:pt x="3118" y="4101"/>
                        <a:pt x="2504" y="3889"/>
                        <a:pt x="2344" y="4091"/>
                      </a:cubicBezTo>
                      <a:cubicBezTo>
                        <a:pt x="2184" y="4293"/>
                        <a:pt x="2529" y="4843"/>
                        <a:pt x="2863" y="5375"/>
                      </a:cubicBezTo>
                      <a:cubicBezTo>
                        <a:pt x="3196" y="5905"/>
                        <a:pt x="3510" y="6406"/>
                        <a:pt x="3388" y="6621"/>
                      </a:cubicBezTo>
                      <a:cubicBezTo>
                        <a:pt x="3261" y="6845"/>
                        <a:pt x="2632" y="6833"/>
                        <a:pt x="2022" y="6822"/>
                      </a:cubicBezTo>
                      <a:cubicBezTo>
                        <a:pt x="1407" y="6811"/>
                        <a:pt x="770" y="6799"/>
                        <a:pt x="684" y="7031"/>
                      </a:cubicBezTo>
                      <a:cubicBezTo>
                        <a:pt x="595" y="7269"/>
                        <a:pt x="1091" y="7683"/>
                        <a:pt x="1570" y="8082"/>
                      </a:cubicBezTo>
                      <a:cubicBezTo>
                        <a:pt x="2053" y="8485"/>
                        <a:pt x="2510" y="8867"/>
                        <a:pt x="2460" y="9112"/>
                      </a:cubicBezTo>
                      <a:cubicBezTo>
                        <a:pt x="2410" y="9362"/>
                        <a:pt x="1837" y="9537"/>
                        <a:pt x="1231" y="9723"/>
                      </a:cubicBezTo>
                      <a:cubicBezTo>
                        <a:pt x="639" y="9904"/>
                        <a:pt x="27" y="10092"/>
                        <a:pt x="16" y="10342"/>
                      </a:cubicBezTo>
                      <a:cubicBezTo>
                        <a:pt x="6" y="10594"/>
                        <a:pt x="602" y="10833"/>
                        <a:pt x="1179" y="11064"/>
                      </a:cubicBezTo>
                      <a:cubicBezTo>
                        <a:pt x="1766" y="11299"/>
                        <a:pt x="2320" y="11521"/>
                        <a:pt x="2349" y="11772"/>
                      </a:cubicBezTo>
                      <a:cubicBezTo>
                        <a:pt x="2378" y="12023"/>
                        <a:pt x="1888" y="12366"/>
                        <a:pt x="1370" y="12727"/>
                      </a:cubicBezTo>
                      <a:cubicBezTo>
                        <a:pt x="861" y="13083"/>
                        <a:pt x="334" y="13452"/>
                        <a:pt x="401" y="13695"/>
                      </a:cubicBezTo>
                      <a:cubicBezTo>
                        <a:pt x="468" y="13936"/>
                        <a:pt x="1107" y="13980"/>
                        <a:pt x="1724" y="14022"/>
                      </a:cubicBezTo>
                      <a:cubicBezTo>
                        <a:pt x="2357" y="14065"/>
                        <a:pt x="2954" y="14105"/>
                        <a:pt x="3060" y="14337"/>
                      </a:cubicBezTo>
                      <a:cubicBezTo>
                        <a:pt x="3164" y="14565"/>
                        <a:pt x="2806" y="15040"/>
                        <a:pt x="2427" y="15542"/>
                      </a:cubicBezTo>
                      <a:cubicBezTo>
                        <a:pt x="2051" y="16040"/>
                        <a:pt x="1661" y="16556"/>
                        <a:pt x="1802" y="16768"/>
                      </a:cubicBezTo>
                      <a:cubicBezTo>
                        <a:pt x="1939" y="16975"/>
                        <a:pt x="2556" y="16818"/>
                        <a:pt x="3153" y="16667"/>
                      </a:cubicBezTo>
                      <a:cubicBezTo>
                        <a:pt x="3744" y="16518"/>
                        <a:pt x="4354" y="16363"/>
                        <a:pt x="4528" y="16552"/>
                      </a:cubicBezTo>
                      <a:cubicBezTo>
                        <a:pt x="4696" y="16734"/>
                        <a:pt x="4504" y="17293"/>
                        <a:pt x="4300" y="17884"/>
                      </a:cubicBezTo>
                      <a:cubicBezTo>
                        <a:pt x="4095" y="18479"/>
                        <a:pt x="3883" y="19093"/>
                        <a:pt x="4085" y="19253"/>
                      </a:cubicBezTo>
                      <a:cubicBezTo>
                        <a:pt x="4287" y="19413"/>
                        <a:pt x="4837" y="19068"/>
                        <a:pt x="5368" y="18733"/>
                      </a:cubicBezTo>
                      <a:cubicBezTo>
                        <a:pt x="5898" y="18400"/>
                        <a:pt x="6398" y="18086"/>
                        <a:pt x="6613" y="18208"/>
                      </a:cubicBezTo>
                      <a:cubicBezTo>
                        <a:pt x="6836" y="18335"/>
                        <a:pt x="6825" y="18966"/>
                        <a:pt x="6814" y="19576"/>
                      </a:cubicBezTo>
                      <a:cubicBezTo>
                        <a:pt x="6802" y="20192"/>
                        <a:pt x="6790" y="20829"/>
                        <a:pt x="7022" y="20915"/>
                      </a:cubicBezTo>
                      <a:cubicBezTo>
                        <a:pt x="7261" y="21004"/>
                        <a:pt x="7673" y="20508"/>
                        <a:pt x="8073" y="20028"/>
                      </a:cubicBezTo>
                      <a:cubicBezTo>
                        <a:pt x="8456" y="19569"/>
                        <a:pt x="8819" y="19134"/>
                        <a:pt x="9064" y="19134"/>
                      </a:cubicBezTo>
                      <a:close/>
                    </a:path>
                  </a:pathLst>
                </a:custGeom>
                <a:solidFill>
                  <a:srgbClr val="73198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265" name="Freeform: Shape 228"/>
                <p:cNvSpPr/>
                <p:nvPr/>
              </p:nvSpPr>
              <p:spPr>
                <a:xfrm>
                  <a:off x="959441" y="1005084"/>
                  <a:ext cx="8006340" cy="84636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64" h="21376" fill="norm" stroke="1" extrusionOk="0">
                      <a:moveTo>
                        <a:pt x="9037" y="21377"/>
                      </a:moveTo>
                      <a:cubicBezTo>
                        <a:pt x="8987" y="21377"/>
                        <a:pt x="8935" y="21373"/>
                        <a:pt x="8884" y="21366"/>
                      </a:cubicBezTo>
                      <a:cubicBezTo>
                        <a:pt x="8487" y="21310"/>
                        <a:pt x="8145" y="21028"/>
                        <a:pt x="7837" y="20504"/>
                      </a:cubicBezTo>
                      <a:cubicBezTo>
                        <a:pt x="7562" y="20037"/>
                        <a:pt x="7337" y="19422"/>
                        <a:pt x="7120" y="18826"/>
                      </a:cubicBezTo>
                      <a:cubicBezTo>
                        <a:pt x="6767" y="17860"/>
                        <a:pt x="6402" y="16862"/>
                        <a:pt x="5805" y="16407"/>
                      </a:cubicBezTo>
                      <a:cubicBezTo>
                        <a:pt x="5207" y="15952"/>
                        <a:pt x="4112" y="15838"/>
                        <a:pt x="3052" y="15727"/>
                      </a:cubicBezTo>
                      <a:cubicBezTo>
                        <a:pt x="2398" y="15659"/>
                        <a:pt x="1723" y="15589"/>
                        <a:pt x="1187" y="15438"/>
                      </a:cubicBezTo>
                      <a:cubicBezTo>
                        <a:pt x="585" y="15269"/>
                        <a:pt x="221" y="15012"/>
                        <a:pt x="74" y="14654"/>
                      </a:cubicBezTo>
                      <a:cubicBezTo>
                        <a:pt x="-268" y="13821"/>
                        <a:pt x="641" y="12812"/>
                        <a:pt x="1520" y="11835"/>
                      </a:cubicBezTo>
                      <a:cubicBezTo>
                        <a:pt x="2200" y="11080"/>
                        <a:pt x="2903" y="10299"/>
                        <a:pt x="3008" y="9615"/>
                      </a:cubicBezTo>
                      <a:cubicBezTo>
                        <a:pt x="3107" y="8964"/>
                        <a:pt x="2697" y="8090"/>
                        <a:pt x="2263" y="7165"/>
                      </a:cubicBezTo>
                      <a:cubicBezTo>
                        <a:pt x="1698" y="5962"/>
                        <a:pt x="1114" y="4718"/>
                        <a:pt x="1725" y="3979"/>
                      </a:cubicBezTo>
                      <a:cubicBezTo>
                        <a:pt x="2337" y="3239"/>
                        <a:pt x="3731" y="3503"/>
                        <a:pt x="5079" y="3758"/>
                      </a:cubicBezTo>
                      <a:cubicBezTo>
                        <a:pt x="6117" y="3954"/>
                        <a:pt x="7097" y="4139"/>
                        <a:pt x="7734" y="3898"/>
                      </a:cubicBezTo>
                      <a:cubicBezTo>
                        <a:pt x="8405" y="3645"/>
                        <a:pt x="9038" y="2810"/>
                        <a:pt x="9649" y="2003"/>
                      </a:cubicBezTo>
                      <a:cubicBezTo>
                        <a:pt x="10440" y="960"/>
                        <a:pt x="11258" y="-119"/>
                        <a:pt x="12180" y="11"/>
                      </a:cubicBezTo>
                      <a:cubicBezTo>
                        <a:pt x="12577" y="67"/>
                        <a:pt x="12919" y="349"/>
                        <a:pt x="13227" y="873"/>
                      </a:cubicBezTo>
                      <a:cubicBezTo>
                        <a:pt x="13502" y="1340"/>
                        <a:pt x="13727" y="1956"/>
                        <a:pt x="13944" y="2551"/>
                      </a:cubicBezTo>
                      <a:cubicBezTo>
                        <a:pt x="14297" y="3516"/>
                        <a:pt x="14662" y="4515"/>
                        <a:pt x="15259" y="4970"/>
                      </a:cubicBezTo>
                      <a:cubicBezTo>
                        <a:pt x="15857" y="5425"/>
                        <a:pt x="16952" y="5540"/>
                        <a:pt x="18012" y="5650"/>
                      </a:cubicBezTo>
                      <a:cubicBezTo>
                        <a:pt x="18666" y="5718"/>
                        <a:pt x="19341" y="5789"/>
                        <a:pt x="19877" y="5940"/>
                      </a:cubicBezTo>
                      <a:cubicBezTo>
                        <a:pt x="20479" y="6109"/>
                        <a:pt x="20843" y="6365"/>
                        <a:pt x="20990" y="6723"/>
                      </a:cubicBezTo>
                      <a:cubicBezTo>
                        <a:pt x="21332" y="7556"/>
                        <a:pt x="20423" y="8566"/>
                        <a:pt x="19544" y="9542"/>
                      </a:cubicBezTo>
                      <a:cubicBezTo>
                        <a:pt x="18864" y="10297"/>
                        <a:pt x="18161" y="11078"/>
                        <a:pt x="18056" y="11762"/>
                      </a:cubicBezTo>
                      <a:cubicBezTo>
                        <a:pt x="17956" y="12413"/>
                        <a:pt x="18366" y="13287"/>
                        <a:pt x="18801" y="14212"/>
                      </a:cubicBezTo>
                      <a:cubicBezTo>
                        <a:pt x="19365" y="15415"/>
                        <a:pt x="19950" y="16659"/>
                        <a:pt x="19338" y="17398"/>
                      </a:cubicBezTo>
                      <a:cubicBezTo>
                        <a:pt x="18727" y="18138"/>
                        <a:pt x="17333" y="17874"/>
                        <a:pt x="15985" y="17619"/>
                      </a:cubicBezTo>
                      <a:cubicBezTo>
                        <a:pt x="14947" y="17423"/>
                        <a:pt x="13967" y="17238"/>
                        <a:pt x="13330" y="17479"/>
                      </a:cubicBezTo>
                      <a:cubicBezTo>
                        <a:pt x="12659" y="17732"/>
                        <a:pt x="12027" y="18567"/>
                        <a:pt x="11415" y="19374"/>
                      </a:cubicBezTo>
                      <a:cubicBezTo>
                        <a:pt x="10669" y="20360"/>
                        <a:pt x="9898" y="21377"/>
                        <a:pt x="9037" y="21377"/>
                      </a:cubicBezTo>
                      <a:close/>
                      <a:moveTo>
                        <a:pt x="3090" y="3509"/>
                      </a:moveTo>
                      <a:cubicBezTo>
                        <a:pt x="2517" y="3509"/>
                        <a:pt x="2034" y="3630"/>
                        <a:pt x="1738" y="3987"/>
                      </a:cubicBezTo>
                      <a:cubicBezTo>
                        <a:pt x="1133" y="4720"/>
                        <a:pt x="1715" y="5960"/>
                        <a:pt x="2277" y="7159"/>
                      </a:cubicBezTo>
                      <a:cubicBezTo>
                        <a:pt x="2713" y="8086"/>
                        <a:pt x="3124" y="8962"/>
                        <a:pt x="3024" y="9617"/>
                      </a:cubicBezTo>
                      <a:cubicBezTo>
                        <a:pt x="2918" y="10305"/>
                        <a:pt x="2213" y="11087"/>
                        <a:pt x="1532" y="11844"/>
                      </a:cubicBezTo>
                      <a:cubicBezTo>
                        <a:pt x="656" y="12817"/>
                        <a:pt x="-250" y="13823"/>
                        <a:pt x="89" y="14649"/>
                      </a:cubicBezTo>
                      <a:cubicBezTo>
                        <a:pt x="413" y="15438"/>
                        <a:pt x="1696" y="15572"/>
                        <a:pt x="3054" y="15713"/>
                      </a:cubicBezTo>
                      <a:cubicBezTo>
                        <a:pt x="4116" y="15824"/>
                        <a:pt x="5214" y="15938"/>
                        <a:pt x="5814" y="16396"/>
                      </a:cubicBezTo>
                      <a:cubicBezTo>
                        <a:pt x="6414" y="16853"/>
                        <a:pt x="6780" y="17853"/>
                        <a:pt x="7134" y="18821"/>
                      </a:cubicBezTo>
                      <a:cubicBezTo>
                        <a:pt x="7586" y="20059"/>
                        <a:pt x="8013" y="21229"/>
                        <a:pt x="8886" y="21352"/>
                      </a:cubicBezTo>
                      <a:cubicBezTo>
                        <a:pt x="9801" y="21481"/>
                        <a:pt x="10615" y="20406"/>
                        <a:pt x="11403" y="19366"/>
                      </a:cubicBezTo>
                      <a:cubicBezTo>
                        <a:pt x="12016" y="18557"/>
                        <a:pt x="12650" y="17721"/>
                        <a:pt x="13324" y="17465"/>
                      </a:cubicBezTo>
                      <a:cubicBezTo>
                        <a:pt x="13966" y="17223"/>
                        <a:pt x="14948" y="17409"/>
                        <a:pt x="15987" y="17605"/>
                      </a:cubicBezTo>
                      <a:cubicBezTo>
                        <a:pt x="17332" y="17859"/>
                        <a:pt x="18722" y="18121"/>
                        <a:pt x="19327" y="17388"/>
                      </a:cubicBezTo>
                      <a:cubicBezTo>
                        <a:pt x="19933" y="16655"/>
                        <a:pt x="19351" y="15416"/>
                        <a:pt x="18788" y="14217"/>
                      </a:cubicBezTo>
                      <a:cubicBezTo>
                        <a:pt x="18353" y="13289"/>
                        <a:pt x="17941" y="12413"/>
                        <a:pt x="18042" y="11759"/>
                      </a:cubicBezTo>
                      <a:cubicBezTo>
                        <a:pt x="18147" y="11071"/>
                        <a:pt x="18852" y="10288"/>
                        <a:pt x="19533" y="9531"/>
                      </a:cubicBezTo>
                      <a:cubicBezTo>
                        <a:pt x="20409" y="8558"/>
                        <a:pt x="21315" y="7552"/>
                        <a:pt x="20976" y="6727"/>
                      </a:cubicBezTo>
                      <a:cubicBezTo>
                        <a:pt x="20653" y="5938"/>
                        <a:pt x="19369" y="5804"/>
                        <a:pt x="18011" y="5662"/>
                      </a:cubicBezTo>
                      <a:cubicBezTo>
                        <a:pt x="16949" y="5552"/>
                        <a:pt x="15851" y="5437"/>
                        <a:pt x="15251" y="4980"/>
                      </a:cubicBezTo>
                      <a:cubicBezTo>
                        <a:pt x="14651" y="4522"/>
                        <a:pt x="14285" y="3522"/>
                        <a:pt x="13932" y="2554"/>
                      </a:cubicBezTo>
                      <a:cubicBezTo>
                        <a:pt x="13479" y="1316"/>
                        <a:pt x="13052" y="147"/>
                        <a:pt x="12179" y="24"/>
                      </a:cubicBezTo>
                      <a:cubicBezTo>
                        <a:pt x="11265" y="-106"/>
                        <a:pt x="10450" y="969"/>
                        <a:pt x="9662" y="2010"/>
                      </a:cubicBezTo>
                      <a:cubicBezTo>
                        <a:pt x="9049" y="2818"/>
                        <a:pt x="8415" y="3655"/>
                        <a:pt x="7741" y="3910"/>
                      </a:cubicBezTo>
                      <a:cubicBezTo>
                        <a:pt x="7100" y="4153"/>
                        <a:pt x="6117" y="3967"/>
                        <a:pt x="5078" y="3770"/>
                      </a:cubicBezTo>
                      <a:cubicBezTo>
                        <a:pt x="4390" y="3641"/>
                        <a:pt x="3690" y="3509"/>
                        <a:pt x="3090" y="3509"/>
                      </a:cubicBezTo>
                      <a:close/>
                    </a:path>
                  </a:pathLst>
                </a:custGeom>
                <a:solidFill>
                  <a:srgbClr val="73198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266" name="Freeform: Shape 229"/>
                <p:cNvSpPr/>
                <p:nvPr/>
              </p:nvSpPr>
              <p:spPr>
                <a:xfrm>
                  <a:off x="1153350" y="1540079"/>
                  <a:ext cx="7619186" cy="73926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9" h="21397" fill="norm" stroke="1" extrusionOk="0">
                      <a:moveTo>
                        <a:pt x="13146" y="21396"/>
                      </a:moveTo>
                      <a:cubicBezTo>
                        <a:pt x="12670" y="21396"/>
                        <a:pt x="12175" y="21249"/>
                        <a:pt x="11691" y="21106"/>
                      </a:cubicBezTo>
                      <a:cubicBezTo>
                        <a:pt x="11246" y="20974"/>
                        <a:pt x="10787" y="20838"/>
                        <a:pt x="10352" y="20819"/>
                      </a:cubicBezTo>
                      <a:cubicBezTo>
                        <a:pt x="9925" y="20801"/>
                        <a:pt x="9461" y="20897"/>
                        <a:pt x="9012" y="20990"/>
                      </a:cubicBezTo>
                      <a:cubicBezTo>
                        <a:pt x="8331" y="21130"/>
                        <a:pt x="7626" y="21276"/>
                        <a:pt x="7008" y="21039"/>
                      </a:cubicBezTo>
                      <a:cubicBezTo>
                        <a:pt x="6419" y="20815"/>
                        <a:pt x="6005" y="20272"/>
                        <a:pt x="5567" y="19697"/>
                      </a:cubicBezTo>
                      <a:cubicBezTo>
                        <a:pt x="5276" y="19315"/>
                        <a:pt x="4975" y="18921"/>
                        <a:pt x="4620" y="18632"/>
                      </a:cubicBezTo>
                      <a:cubicBezTo>
                        <a:pt x="4265" y="18344"/>
                        <a:pt x="3822" y="18134"/>
                        <a:pt x="3392" y="17931"/>
                      </a:cubicBezTo>
                      <a:cubicBezTo>
                        <a:pt x="2746" y="17625"/>
                        <a:pt x="2135" y="17336"/>
                        <a:pt x="1787" y="16799"/>
                      </a:cubicBezTo>
                      <a:cubicBezTo>
                        <a:pt x="1422" y="16236"/>
                        <a:pt x="1401" y="15501"/>
                        <a:pt x="1380" y="14790"/>
                      </a:cubicBezTo>
                      <a:cubicBezTo>
                        <a:pt x="1366" y="14322"/>
                        <a:pt x="1352" y="13838"/>
                        <a:pt x="1237" y="13416"/>
                      </a:cubicBezTo>
                      <a:cubicBezTo>
                        <a:pt x="1121" y="12987"/>
                        <a:pt x="887" y="12560"/>
                        <a:pt x="661" y="12147"/>
                      </a:cubicBezTo>
                      <a:cubicBezTo>
                        <a:pt x="323" y="11531"/>
                        <a:pt x="-26" y="10894"/>
                        <a:pt x="1" y="10229"/>
                      </a:cubicBezTo>
                      <a:cubicBezTo>
                        <a:pt x="28" y="9572"/>
                        <a:pt x="426" y="8969"/>
                        <a:pt x="811" y="8386"/>
                      </a:cubicBezTo>
                      <a:cubicBezTo>
                        <a:pt x="1072" y="7991"/>
                        <a:pt x="1341" y="7583"/>
                        <a:pt x="1495" y="7159"/>
                      </a:cubicBezTo>
                      <a:cubicBezTo>
                        <a:pt x="1642" y="6759"/>
                        <a:pt x="1692" y="6306"/>
                        <a:pt x="1746" y="5825"/>
                      </a:cubicBezTo>
                      <a:cubicBezTo>
                        <a:pt x="1827" y="5115"/>
                        <a:pt x="1909" y="4379"/>
                        <a:pt x="2329" y="3838"/>
                      </a:cubicBezTo>
                      <a:cubicBezTo>
                        <a:pt x="2748" y="3298"/>
                        <a:pt x="3429" y="3048"/>
                        <a:pt x="4087" y="2808"/>
                      </a:cubicBezTo>
                      <a:cubicBezTo>
                        <a:pt x="4532" y="2645"/>
                        <a:pt x="4951" y="2491"/>
                        <a:pt x="5300" y="2254"/>
                      </a:cubicBezTo>
                      <a:cubicBezTo>
                        <a:pt x="5668" y="2005"/>
                        <a:pt x="5995" y="1643"/>
                        <a:pt x="6312" y="1294"/>
                      </a:cubicBezTo>
                      <a:cubicBezTo>
                        <a:pt x="6779" y="778"/>
                        <a:pt x="7263" y="244"/>
                        <a:pt x="7882" y="68"/>
                      </a:cubicBezTo>
                      <a:cubicBezTo>
                        <a:pt x="8508" y="-110"/>
                        <a:pt x="9194" y="93"/>
                        <a:pt x="9857" y="290"/>
                      </a:cubicBezTo>
                      <a:cubicBezTo>
                        <a:pt x="10302" y="422"/>
                        <a:pt x="10761" y="558"/>
                        <a:pt x="11196" y="577"/>
                      </a:cubicBezTo>
                      <a:cubicBezTo>
                        <a:pt x="11623" y="596"/>
                        <a:pt x="12087" y="499"/>
                        <a:pt x="12536" y="406"/>
                      </a:cubicBezTo>
                      <a:cubicBezTo>
                        <a:pt x="13217" y="266"/>
                        <a:pt x="13921" y="120"/>
                        <a:pt x="14540" y="356"/>
                      </a:cubicBezTo>
                      <a:cubicBezTo>
                        <a:pt x="15129" y="581"/>
                        <a:pt x="15543" y="1124"/>
                        <a:pt x="15981" y="1699"/>
                      </a:cubicBezTo>
                      <a:cubicBezTo>
                        <a:pt x="16272" y="2080"/>
                        <a:pt x="16573" y="2475"/>
                        <a:pt x="16928" y="2763"/>
                      </a:cubicBezTo>
                      <a:cubicBezTo>
                        <a:pt x="17283" y="3052"/>
                        <a:pt x="17727" y="3261"/>
                        <a:pt x="18156" y="3465"/>
                      </a:cubicBezTo>
                      <a:cubicBezTo>
                        <a:pt x="18802" y="3771"/>
                        <a:pt x="19413" y="4060"/>
                        <a:pt x="19761" y="4596"/>
                      </a:cubicBezTo>
                      <a:cubicBezTo>
                        <a:pt x="20126" y="5159"/>
                        <a:pt x="20147" y="5894"/>
                        <a:pt x="20168" y="6605"/>
                      </a:cubicBezTo>
                      <a:cubicBezTo>
                        <a:pt x="20182" y="7073"/>
                        <a:pt x="20196" y="7557"/>
                        <a:pt x="20311" y="7979"/>
                      </a:cubicBezTo>
                      <a:cubicBezTo>
                        <a:pt x="20427" y="8409"/>
                        <a:pt x="20661" y="8835"/>
                        <a:pt x="20887" y="9248"/>
                      </a:cubicBezTo>
                      <a:cubicBezTo>
                        <a:pt x="21225" y="9865"/>
                        <a:pt x="21574" y="10502"/>
                        <a:pt x="21547" y="11167"/>
                      </a:cubicBezTo>
                      <a:cubicBezTo>
                        <a:pt x="21520" y="11823"/>
                        <a:pt x="21122" y="12426"/>
                        <a:pt x="20737" y="13010"/>
                      </a:cubicBezTo>
                      <a:cubicBezTo>
                        <a:pt x="20476" y="13405"/>
                        <a:pt x="20207" y="13813"/>
                        <a:pt x="20053" y="14236"/>
                      </a:cubicBezTo>
                      <a:cubicBezTo>
                        <a:pt x="19906" y="14637"/>
                        <a:pt x="19856" y="15090"/>
                        <a:pt x="19802" y="15570"/>
                      </a:cubicBezTo>
                      <a:cubicBezTo>
                        <a:pt x="19721" y="16281"/>
                        <a:pt x="19639" y="17016"/>
                        <a:pt x="19219" y="17557"/>
                      </a:cubicBezTo>
                      <a:lnTo>
                        <a:pt x="19213" y="17552"/>
                      </a:lnTo>
                      <a:lnTo>
                        <a:pt x="19219" y="17557"/>
                      </a:lnTo>
                      <a:cubicBezTo>
                        <a:pt x="18800" y="18098"/>
                        <a:pt x="18119" y="18347"/>
                        <a:pt x="17461" y="18588"/>
                      </a:cubicBezTo>
                      <a:cubicBezTo>
                        <a:pt x="17016" y="18751"/>
                        <a:pt x="16597" y="18904"/>
                        <a:pt x="16248" y="19141"/>
                      </a:cubicBezTo>
                      <a:cubicBezTo>
                        <a:pt x="15880" y="19391"/>
                        <a:pt x="15553" y="19752"/>
                        <a:pt x="15236" y="20102"/>
                      </a:cubicBezTo>
                      <a:cubicBezTo>
                        <a:pt x="14769" y="20618"/>
                        <a:pt x="14285" y="21152"/>
                        <a:pt x="13666" y="21327"/>
                      </a:cubicBezTo>
                      <a:cubicBezTo>
                        <a:pt x="13497" y="21376"/>
                        <a:pt x="13323" y="21396"/>
                        <a:pt x="13146" y="21396"/>
                      </a:cubicBezTo>
                      <a:close/>
                      <a:moveTo>
                        <a:pt x="10244" y="20801"/>
                      </a:moveTo>
                      <a:cubicBezTo>
                        <a:pt x="10281" y="20801"/>
                        <a:pt x="10317" y="20802"/>
                        <a:pt x="10353" y="20804"/>
                      </a:cubicBezTo>
                      <a:cubicBezTo>
                        <a:pt x="10789" y="20823"/>
                        <a:pt x="11250" y="20959"/>
                        <a:pt x="11695" y="21091"/>
                      </a:cubicBezTo>
                      <a:cubicBezTo>
                        <a:pt x="12356" y="21287"/>
                        <a:pt x="13040" y="21490"/>
                        <a:pt x="13662" y="21313"/>
                      </a:cubicBezTo>
                      <a:cubicBezTo>
                        <a:pt x="14276" y="21138"/>
                        <a:pt x="14758" y="20606"/>
                        <a:pt x="15224" y="20092"/>
                      </a:cubicBezTo>
                      <a:cubicBezTo>
                        <a:pt x="15542" y="19742"/>
                        <a:pt x="15870" y="19380"/>
                        <a:pt x="16238" y="19129"/>
                      </a:cubicBezTo>
                      <a:cubicBezTo>
                        <a:pt x="16589" y="18891"/>
                        <a:pt x="17029" y="18730"/>
                        <a:pt x="17455" y="18574"/>
                      </a:cubicBezTo>
                      <a:cubicBezTo>
                        <a:pt x="18111" y="18334"/>
                        <a:pt x="18789" y="18086"/>
                        <a:pt x="19206" y="17548"/>
                      </a:cubicBezTo>
                      <a:cubicBezTo>
                        <a:pt x="19623" y="17010"/>
                        <a:pt x="19705" y="16278"/>
                        <a:pt x="19785" y="15570"/>
                      </a:cubicBezTo>
                      <a:cubicBezTo>
                        <a:pt x="19837" y="15110"/>
                        <a:pt x="19891" y="14634"/>
                        <a:pt x="20037" y="14231"/>
                      </a:cubicBezTo>
                      <a:cubicBezTo>
                        <a:pt x="20192" y="13807"/>
                        <a:pt x="20462" y="13398"/>
                        <a:pt x="20723" y="13002"/>
                      </a:cubicBezTo>
                      <a:cubicBezTo>
                        <a:pt x="21107" y="12421"/>
                        <a:pt x="21504" y="11819"/>
                        <a:pt x="21530" y="11167"/>
                      </a:cubicBezTo>
                      <a:cubicBezTo>
                        <a:pt x="21558" y="10507"/>
                        <a:pt x="21209" y="9872"/>
                        <a:pt x="20873" y="9257"/>
                      </a:cubicBezTo>
                      <a:cubicBezTo>
                        <a:pt x="20646" y="8844"/>
                        <a:pt x="20412" y="8416"/>
                        <a:pt x="20295" y="7984"/>
                      </a:cubicBezTo>
                      <a:cubicBezTo>
                        <a:pt x="20180" y="7561"/>
                        <a:pt x="20166" y="7076"/>
                        <a:pt x="20152" y="6606"/>
                      </a:cubicBezTo>
                      <a:cubicBezTo>
                        <a:pt x="20131" y="5898"/>
                        <a:pt x="20110" y="5165"/>
                        <a:pt x="19747" y="4606"/>
                      </a:cubicBezTo>
                      <a:cubicBezTo>
                        <a:pt x="19402" y="4073"/>
                        <a:pt x="18794" y="3786"/>
                        <a:pt x="18149" y="3480"/>
                      </a:cubicBezTo>
                      <a:cubicBezTo>
                        <a:pt x="17719" y="3277"/>
                        <a:pt x="17274" y="3066"/>
                        <a:pt x="16918" y="2777"/>
                      </a:cubicBezTo>
                      <a:cubicBezTo>
                        <a:pt x="16561" y="2487"/>
                        <a:pt x="16260" y="2092"/>
                        <a:pt x="15969" y="1710"/>
                      </a:cubicBezTo>
                      <a:cubicBezTo>
                        <a:pt x="15532" y="1136"/>
                        <a:pt x="15120" y="596"/>
                        <a:pt x="14534" y="372"/>
                      </a:cubicBezTo>
                      <a:cubicBezTo>
                        <a:pt x="13920" y="138"/>
                        <a:pt x="13218" y="282"/>
                        <a:pt x="12539" y="423"/>
                      </a:cubicBezTo>
                      <a:cubicBezTo>
                        <a:pt x="12089" y="516"/>
                        <a:pt x="11624" y="612"/>
                        <a:pt x="11194" y="594"/>
                      </a:cubicBezTo>
                      <a:cubicBezTo>
                        <a:pt x="10758" y="575"/>
                        <a:pt x="10297" y="439"/>
                        <a:pt x="9852" y="306"/>
                      </a:cubicBezTo>
                      <a:cubicBezTo>
                        <a:pt x="9191" y="110"/>
                        <a:pt x="8507" y="-92"/>
                        <a:pt x="7885" y="84"/>
                      </a:cubicBezTo>
                      <a:cubicBezTo>
                        <a:pt x="7271" y="259"/>
                        <a:pt x="6789" y="791"/>
                        <a:pt x="6323" y="1306"/>
                      </a:cubicBezTo>
                      <a:cubicBezTo>
                        <a:pt x="6006" y="1655"/>
                        <a:pt x="5678" y="2018"/>
                        <a:pt x="5309" y="2269"/>
                      </a:cubicBezTo>
                      <a:cubicBezTo>
                        <a:pt x="4959" y="2506"/>
                        <a:pt x="4519" y="2668"/>
                        <a:pt x="4093" y="2823"/>
                      </a:cubicBezTo>
                      <a:cubicBezTo>
                        <a:pt x="3437" y="3063"/>
                        <a:pt x="2758" y="3312"/>
                        <a:pt x="2341" y="3849"/>
                      </a:cubicBezTo>
                      <a:cubicBezTo>
                        <a:pt x="1924" y="4387"/>
                        <a:pt x="1842" y="5120"/>
                        <a:pt x="1762" y="5828"/>
                      </a:cubicBezTo>
                      <a:cubicBezTo>
                        <a:pt x="1710" y="6287"/>
                        <a:pt x="1657" y="6763"/>
                        <a:pt x="1511" y="7166"/>
                      </a:cubicBezTo>
                      <a:cubicBezTo>
                        <a:pt x="1356" y="7591"/>
                        <a:pt x="1085" y="8000"/>
                        <a:pt x="824" y="8396"/>
                      </a:cubicBezTo>
                      <a:cubicBezTo>
                        <a:pt x="440" y="8977"/>
                        <a:pt x="43" y="9578"/>
                        <a:pt x="17" y="10230"/>
                      </a:cubicBezTo>
                      <a:cubicBezTo>
                        <a:pt x="-10" y="10890"/>
                        <a:pt x="338" y="11526"/>
                        <a:pt x="675" y="12140"/>
                      </a:cubicBezTo>
                      <a:cubicBezTo>
                        <a:pt x="901" y="12554"/>
                        <a:pt x="1136" y="12982"/>
                        <a:pt x="1253" y="13413"/>
                      </a:cubicBezTo>
                      <a:cubicBezTo>
                        <a:pt x="1367" y="13836"/>
                        <a:pt x="1382" y="14322"/>
                        <a:pt x="1395" y="14791"/>
                      </a:cubicBezTo>
                      <a:cubicBezTo>
                        <a:pt x="1416" y="15500"/>
                        <a:pt x="1437" y="16232"/>
                        <a:pt x="1800" y="16791"/>
                      </a:cubicBezTo>
                      <a:cubicBezTo>
                        <a:pt x="2145" y="17324"/>
                        <a:pt x="2754" y="17612"/>
                        <a:pt x="3398" y="17917"/>
                      </a:cubicBezTo>
                      <a:cubicBezTo>
                        <a:pt x="3829" y="18121"/>
                        <a:pt x="4273" y="18332"/>
                        <a:pt x="4630" y="18621"/>
                      </a:cubicBezTo>
                      <a:cubicBezTo>
                        <a:pt x="4986" y="18911"/>
                        <a:pt x="5287" y="19306"/>
                        <a:pt x="5579" y="19688"/>
                      </a:cubicBezTo>
                      <a:cubicBezTo>
                        <a:pt x="6015" y="20261"/>
                        <a:pt x="6428" y="20802"/>
                        <a:pt x="7013" y="21025"/>
                      </a:cubicBezTo>
                      <a:cubicBezTo>
                        <a:pt x="7628" y="21260"/>
                        <a:pt x="8330" y="21114"/>
                        <a:pt x="9009" y="20974"/>
                      </a:cubicBezTo>
                      <a:cubicBezTo>
                        <a:pt x="9421" y="20889"/>
                        <a:pt x="9846" y="20801"/>
                        <a:pt x="10244" y="20801"/>
                      </a:cubicBezTo>
                      <a:close/>
                    </a:path>
                  </a:pathLst>
                </a:custGeom>
                <a:solidFill>
                  <a:srgbClr val="28B93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267" name="Freeform: Shape 230"/>
                <p:cNvSpPr/>
                <p:nvPr/>
              </p:nvSpPr>
              <p:spPr>
                <a:xfrm>
                  <a:off x="4538424" y="1676934"/>
                  <a:ext cx="835882" cy="16700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16" fill="norm" stroke="1" extrusionOk="0">
                      <a:moveTo>
                        <a:pt x="21600" y="1892"/>
                      </a:moveTo>
                      <a:cubicBezTo>
                        <a:pt x="21600" y="1386"/>
                        <a:pt x="21202" y="911"/>
                        <a:pt x="20482" y="554"/>
                      </a:cubicBezTo>
                      <a:cubicBezTo>
                        <a:pt x="18995" y="-184"/>
                        <a:pt x="16575" y="-184"/>
                        <a:pt x="15082" y="554"/>
                      </a:cubicBezTo>
                      <a:cubicBezTo>
                        <a:pt x="13595" y="1292"/>
                        <a:pt x="13595" y="2493"/>
                        <a:pt x="15082" y="3233"/>
                      </a:cubicBezTo>
                      <a:cubicBezTo>
                        <a:pt x="15635" y="3508"/>
                        <a:pt x="16310" y="3680"/>
                        <a:pt x="17024" y="3748"/>
                      </a:cubicBezTo>
                      <a:lnTo>
                        <a:pt x="17024" y="8118"/>
                      </a:lnTo>
                      <a:lnTo>
                        <a:pt x="10800" y="11207"/>
                      </a:lnTo>
                      <a:lnTo>
                        <a:pt x="4576" y="8118"/>
                      </a:lnTo>
                      <a:lnTo>
                        <a:pt x="4576" y="3748"/>
                      </a:lnTo>
                      <a:cubicBezTo>
                        <a:pt x="5285" y="3677"/>
                        <a:pt x="5965" y="3505"/>
                        <a:pt x="6518" y="3233"/>
                      </a:cubicBezTo>
                      <a:cubicBezTo>
                        <a:pt x="8005" y="2496"/>
                        <a:pt x="8005" y="1295"/>
                        <a:pt x="6518" y="554"/>
                      </a:cubicBezTo>
                      <a:cubicBezTo>
                        <a:pt x="5031" y="-184"/>
                        <a:pt x="2611" y="-184"/>
                        <a:pt x="1118" y="554"/>
                      </a:cubicBezTo>
                      <a:cubicBezTo>
                        <a:pt x="398" y="911"/>
                        <a:pt x="0" y="1386"/>
                        <a:pt x="0" y="1892"/>
                      </a:cubicBezTo>
                      <a:cubicBezTo>
                        <a:pt x="0" y="2398"/>
                        <a:pt x="398" y="2873"/>
                        <a:pt x="1118" y="3231"/>
                      </a:cubicBezTo>
                      <a:cubicBezTo>
                        <a:pt x="1619" y="3479"/>
                        <a:pt x="2230" y="3642"/>
                        <a:pt x="2870" y="3722"/>
                      </a:cubicBezTo>
                      <a:lnTo>
                        <a:pt x="2870" y="8464"/>
                      </a:lnTo>
                      <a:lnTo>
                        <a:pt x="9866" y="11936"/>
                      </a:lnTo>
                      <a:lnTo>
                        <a:pt x="9866" y="17687"/>
                      </a:lnTo>
                      <a:cubicBezTo>
                        <a:pt x="9215" y="17767"/>
                        <a:pt x="8598" y="17930"/>
                        <a:pt x="8091" y="18182"/>
                      </a:cubicBezTo>
                      <a:cubicBezTo>
                        <a:pt x="6604" y="18919"/>
                        <a:pt x="6604" y="20121"/>
                        <a:pt x="8091" y="20861"/>
                      </a:cubicBezTo>
                      <a:cubicBezTo>
                        <a:pt x="8835" y="21230"/>
                        <a:pt x="9815" y="21416"/>
                        <a:pt x="10788" y="21416"/>
                      </a:cubicBezTo>
                      <a:cubicBezTo>
                        <a:pt x="10794" y="21416"/>
                        <a:pt x="10794" y="21416"/>
                        <a:pt x="10800" y="21416"/>
                      </a:cubicBezTo>
                      <a:cubicBezTo>
                        <a:pt x="10806" y="21416"/>
                        <a:pt x="10806" y="21416"/>
                        <a:pt x="10812" y="21416"/>
                      </a:cubicBezTo>
                      <a:cubicBezTo>
                        <a:pt x="11791" y="21416"/>
                        <a:pt x="12765" y="21230"/>
                        <a:pt x="13509" y="20861"/>
                      </a:cubicBezTo>
                      <a:cubicBezTo>
                        <a:pt x="14996" y="20123"/>
                        <a:pt x="14996" y="18922"/>
                        <a:pt x="13509" y="18182"/>
                      </a:cubicBezTo>
                      <a:cubicBezTo>
                        <a:pt x="13002" y="17930"/>
                        <a:pt x="12385" y="17767"/>
                        <a:pt x="11734" y="17687"/>
                      </a:cubicBezTo>
                      <a:lnTo>
                        <a:pt x="11734" y="11936"/>
                      </a:lnTo>
                      <a:lnTo>
                        <a:pt x="18730" y="8464"/>
                      </a:lnTo>
                      <a:lnTo>
                        <a:pt x="18730" y="3725"/>
                      </a:lnTo>
                      <a:cubicBezTo>
                        <a:pt x="19370" y="3645"/>
                        <a:pt x="19981" y="3482"/>
                        <a:pt x="20482" y="3233"/>
                      </a:cubicBezTo>
                      <a:cubicBezTo>
                        <a:pt x="21202" y="2873"/>
                        <a:pt x="21600" y="2398"/>
                        <a:pt x="21600" y="1892"/>
                      </a:cubicBezTo>
                      <a:close/>
                      <a:moveTo>
                        <a:pt x="1706" y="1892"/>
                      </a:moveTo>
                      <a:cubicBezTo>
                        <a:pt x="1706" y="1612"/>
                        <a:pt x="1925" y="1349"/>
                        <a:pt x="2323" y="1152"/>
                      </a:cubicBezTo>
                      <a:cubicBezTo>
                        <a:pt x="2732" y="948"/>
                        <a:pt x="3273" y="846"/>
                        <a:pt x="3815" y="846"/>
                      </a:cubicBezTo>
                      <a:cubicBezTo>
                        <a:pt x="4357" y="846"/>
                        <a:pt x="4899" y="948"/>
                        <a:pt x="5308" y="1152"/>
                      </a:cubicBezTo>
                      <a:cubicBezTo>
                        <a:pt x="6132" y="1560"/>
                        <a:pt x="6132" y="2224"/>
                        <a:pt x="5308" y="2633"/>
                      </a:cubicBezTo>
                      <a:cubicBezTo>
                        <a:pt x="4484" y="3042"/>
                        <a:pt x="3147" y="3042"/>
                        <a:pt x="2323" y="2633"/>
                      </a:cubicBezTo>
                      <a:cubicBezTo>
                        <a:pt x="1925" y="2436"/>
                        <a:pt x="1706" y="2172"/>
                        <a:pt x="1706" y="1892"/>
                      </a:cubicBezTo>
                      <a:close/>
                      <a:moveTo>
                        <a:pt x="9313" y="20266"/>
                      </a:moveTo>
                      <a:cubicBezTo>
                        <a:pt x="8489" y="19857"/>
                        <a:pt x="8489" y="19194"/>
                        <a:pt x="9313" y="18785"/>
                      </a:cubicBezTo>
                      <a:cubicBezTo>
                        <a:pt x="9722" y="18582"/>
                        <a:pt x="10258" y="18479"/>
                        <a:pt x="10800" y="18479"/>
                      </a:cubicBezTo>
                      <a:cubicBezTo>
                        <a:pt x="11336" y="18479"/>
                        <a:pt x="11878" y="18582"/>
                        <a:pt x="12287" y="18785"/>
                      </a:cubicBezTo>
                      <a:cubicBezTo>
                        <a:pt x="13111" y="19194"/>
                        <a:pt x="13111" y="19857"/>
                        <a:pt x="12287" y="20266"/>
                      </a:cubicBezTo>
                      <a:cubicBezTo>
                        <a:pt x="11878" y="20469"/>
                        <a:pt x="11342" y="20572"/>
                        <a:pt x="10800" y="20572"/>
                      </a:cubicBezTo>
                      <a:cubicBezTo>
                        <a:pt x="10264" y="20572"/>
                        <a:pt x="9722" y="20472"/>
                        <a:pt x="9313" y="20266"/>
                      </a:cubicBezTo>
                      <a:close/>
                      <a:moveTo>
                        <a:pt x="19277" y="2633"/>
                      </a:moveTo>
                      <a:cubicBezTo>
                        <a:pt x="18453" y="3042"/>
                        <a:pt x="17116" y="3042"/>
                        <a:pt x="16292" y="2633"/>
                      </a:cubicBezTo>
                      <a:cubicBezTo>
                        <a:pt x="15468" y="2224"/>
                        <a:pt x="15468" y="1560"/>
                        <a:pt x="16292" y="1152"/>
                      </a:cubicBezTo>
                      <a:cubicBezTo>
                        <a:pt x="16701" y="948"/>
                        <a:pt x="17243" y="846"/>
                        <a:pt x="17785" y="846"/>
                      </a:cubicBezTo>
                      <a:cubicBezTo>
                        <a:pt x="18327" y="846"/>
                        <a:pt x="18868" y="948"/>
                        <a:pt x="19277" y="1152"/>
                      </a:cubicBezTo>
                      <a:cubicBezTo>
                        <a:pt x="19675" y="1349"/>
                        <a:pt x="19894" y="1612"/>
                        <a:pt x="19894" y="1892"/>
                      </a:cubicBezTo>
                      <a:cubicBezTo>
                        <a:pt x="19894" y="2172"/>
                        <a:pt x="19675" y="2436"/>
                        <a:pt x="19277" y="2633"/>
                      </a:cubicBezTo>
                      <a:close/>
                    </a:path>
                  </a:pathLst>
                </a:custGeom>
                <a:solidFill>
                  <a:srgbClr val="73198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268" name="Freeform: Shape 231"/>
                <p:cNvSpPr/>
                <p:nvPr/>
              </p:nvSpPr>
              <p:spPr>
                <a:xfrm>
                  <a:off x="2616104" y="1899172"/>
                  <a:ext cx="1937933" cy="144784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38" h="21600" fill="norm" stroke="1" extrusionOk="0">
                      <a:moveTo>
                        <a:pt x="20217" y="17271"/>
                      </a:moveTo>
                      <a:lnTo>
                        <a:pt x="20217" y="12963"/>
                      </a:lnTo>
                      <a:lnTo>
                        <a:pt x="13080" y="3340"/>
                      </a:lnTo>
                      <a:cubicBezTo>
                        <a:pt x="13230" y="3008"/>
                        <a:pt x="13317" y="2618"/>
                        <a:pt x="13317" y="2203"/>
                      </a:cubicBezTo>
                      <a:cubicBezTo>
                        <a:pt x="13317" y="988"/>
                        <a:pt x="12584" y="0"/>
                        <a:pt x="11683" y="0"/>
                      </a:cubicBezTo>
                      <a:cubicBezTo>
                        <a:pt x="10783" y="0"/>
                        <a:pt x="10050" y="988"/>
                        <a:pt x="10050" y="2203"/>
                      </a:cubicBezTo>
                      <a:cubicBezTo>
                        <a:pt x="10050" y="3417"/>
                        <a:pt x="10783" y="4405"/>
                        <a:pt x="11683" y="4405"/>
                      </a:cubicBezTo>
                      <a:cubicBezTo>
                        <a:pt x="12012" y="4405"/>
                        <a:pt x="12317" y="4272"/>
                        <a:pt x="12574" y="4046"/>
                      </a:cubicBezTo>
                      <a:lnTo>
                        <a:pt x="19487" y="13369"/>
                      </a:lnTo>
                      <a:lnTo>
                        <a:pt x="19487" y="17238"/>
                      </a:lnTo>
                      <a:cubicBezTo>
                        <a:pt x="18836" y="17414"/>
                        <a:pt x="18323" y="18110"/>
                        <a:pt x="18202" y="18992"/>
                      </a:cubicBezTo>
                      <a:lnTo>
                        <a:pt x="13253" y="18992"/>
                      </a:lnTo>
                      <a:lnTo>
                        <a:pt x="7304" y="10970"/>
                      </a:lnTo>
                      <a:lnTo>
                        <a:pt x="3226" y="10970"/>
                      </a:lnTo>
                      <a:cubicBezTo>
                        <a:pt x="3162" y="10574"/>
                        <a:pt x="3016" y="10198"/>
                        <a:pt x="2789" y="9888"/>
                      </a:cubicBezTo>
                      <a:cubicBezTo>
                        <a:pt x="2153" y="9030"/>
                        <a:pt x="1117" y="9030"/>
                        <a:pt x="478" y="9888"/>
                      </a:cubicBezTo>
                      <a:cubicBezTo>
                        <a:pt x="-159" y="10747"/>
                        <a:pt x="-159" y="12144"/>
                        <a:pt x="478" y="13006"/>
                      </a:cubicBezTo>
                      <a:cubicBezTo>
                        <a:pt x="796" y="13435"/>
                        <a:pt x="1215" y="13651"/>
                        <a:pt x="1632" y="13651"/>
                      </a:cubicBezTo>
                      <a:cubicBezTo>
                        <a:pt x="2052" y="13651"/>
                        <a:pt x="2469" y="13435"/>
                        <a:pt x="2787" y="13006"/>
                      </a:cubicBezTo>
                      <a:cubicBezTo>
                        <a:pt x="3009" y="12706"/>
                        <a:pt x="3152" y="12340"/>
                        <a:pt x="3219" y="11955"/>
                      </a:cubicBezTo>
                      <a:lnTo>
                        <a:pt x="7001" y="11955"/>
                      </a:lnTo>
                      <a:lnTo>
                        <a:pt x="12949" y="19976"/>
                      </a:lnTo>
                      <a:lnTo>
                        <a:pt x="18231" y="19976"/>
                      </a:lnTo>
                      <a:cubicBezTo>
                        <a:pt x="18421" y="20911"/>
                        <a:pt x="19053" y="21600"/>
                        <a:pt x="19805" y="21600"/>
                      </a:cubicBezTo>
                      <a:cubicBezTo>
                        <a:pt x="20706" y="21600"/>
                        <a:pt x="21439" y="20612"/>
                        <a:pt x="21439" y="19397"/>
                      </a:cubicBezTo>
                      <a:cubicBezTo>
                        <a:pt x="21441" y="18379"/>
                        <a:pt x="20918" y="17518"/>
                        <a:pt x="20217" y="17271"/>
                      </a:cubicBezTo>
                      <a:close/>
                      <a:moveTo>
                        <a:pt x="10780" y="2203"/>
                      </a:moveTo>
                      <a:cubicBezTo>
                        <a:pt x="10780" y="1531"/>
                        <a:pt x="11185" y="982"/>
                        <a:pt x="11686" y="982"/>
                      </a:cubicBezTo>
                      <a:cubicBezTo>
                        <a:pt x="12184" y="982"/>
                        <a:pt x="12591" y="1527"/>
                        <a:pt x="12591" y="2203"/>
                      </a:cubicBezTo>
                      <a:cubicBezTo>
                        <a:pt x="12591" y="2875"/>
                        <a:pt x="12187" y="3424"/>
                        <a:pt x="11686" y="3424"/>
                      </a:cubicBezTo>
                      <a:cubicBezTo>
                        <a:pt x="11185" y="3424"/>
                        <a:pt x="10780" y="2875"/>
                        <a:pt x="10780" y="2203"/>
                      </a:cubicBezTo>
                      <a:close/>
                      <a:moveTo>
                        <a:pt x="2271" y="12314"/>
                      </a:moveTo>
                      <a:cubicBezTo>
                        <a:pt x="1918" y="12790"/>
                        <a:pt x="1344" y="12790"/>
                        <a:pt x="993" y="12314"/>
                      </a:cubicBezTo>
                      <a:cubicBezTo>
                        <a:pt x="640" y="11838"/>
                        <a:pt x="640" y="11066"/>
                        <a:pt x="993" y="10590"/>
                      </a:cubicBezTo>
                      <a:cubicBezTo>
                        <a:pt x="1168" y="10354"/>
                        <a:pt x="1400" y="10234"/>
                        <a:pt x="1632" y="10234"/>
                      </a:cubicBezTo>
                      <a:cubicBezTo>
                        <a:pt x="1864" y="10234"/>
                        <a:pt x="2096" y="10354"/>
                        <a:pt x="2271" y="10590"/>
                      </a:cubicBezTo>
                      <a:cubicBezTo>
                        <a:pt x="2624" y="11063"/>
                        <a:pt x="2624" y="11838"/>
                        <a:pt x="2271" y="12314"/>
                      </a:cubicBezTo>
                      <a:close/>
                      <a:moveTo>
                        <a:pt x="19805" y="20622"/>
                      </a:moveTo>
                      <a:cubicBezTo>
                        <a:pt x="19307" y="20622"/>
                        <a:pt x="18900" y="20076"/>
                        <a:pt x="18900" y="19401"/>
                      </a:cubicBezTo>
                      <a:cubicBezTo>
                        <a:pt x="18900" y="18729"/>
                        <a:pt x="19304" y="18180"/>
                        <a:pt x="19805" y="18180"/>
                      </a:cubicBezTo>
                      <a:cubicBezTo>
                        <a:pt x="20306" y="18180"/>
                        <a:pt x="20711" y="18725"/>
                        <a:pt x="20711" y="19401"/>
                      </a:cubicBezTo>
                      <a:cubicBezTo>
                        <a:pt x="20711" y="20073"/>
                        <a:pt x="20304" y="20622"/>
                        <a:pt x="19805" y="20622"/>
                      </a:cubicBezTo>
                      <a:close/>
                    </a:path>
                  </a:pathLst>
                </a:custGeom>
                <a:solidFill>
                  <a:srgbClr val="28B93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269" name="Freeform: Shape 233"/>
                <p:cNvSpPr/>
                <p:nvPr/>
              </p:nvSpPr>
              <p:spPr>
                <a:xfrm>
                  <a:off x="5346202" y="1899172"/>
                  <a:ext cx="1963750" cy="14480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42" h="21600" fill="norm" stroke="1" extrusionOk="0">
                      <a:moveTo>
                        <a:pt x="20969" y="9890"/>
                      </a:moveTo>
                      <a:cubicBezTo>
                        <a:pt x="20341" y="9032"/>
                        <a:pt x="19318" y="9032"/>
                        <a:pt x="18688" y="9890"/>
                      </a:cubicBezTo>
                      <a:cubicBezTo>
                        <a:pt x="18463" y="10196"/>
                        <a:pt x="18320" y="10575"/>
                        <a:pt x="18256" y="10971"/>
                      </a:cubicBezTo>
                      <a:lnTo>
                        <a:pt x="14231" y="10971"/>
                      </a:lnTo>
                      <a:lnTo>
                        <a:pt x="8360" y="18992"/>
                      </a:lnTo>
                      <a:lnTo>
                        <a:pt x="3200" y="18992"/>
                      </a:lnTo>
                      <a:lnTo>
                        <a:pt x="3200" y="19038"/>
                      </a:lnTo>
                      <a:cubicBezTo>
                        <a:pt x="3093" y="18157"/>
                        <a:pt x="2603" y="17448"/>
                        <a:pt x="1970" y="17252"/>
                      </a:cubicBezTo>
                      <a:lnTo>
                        <a:pt x="1970" y="13367"/>
                      </a:lnTo>
                      <a:lnTo>
                        <a:pt x="8793" y="4045"/>
                      </a:lnTo>
                      <a:cubicBezTo>
                        <a:pt x="9047" y="4271"/>
                        <a:pt x="9349" y="4405"/>
                        <a:pt x="9673" y="4405"/>
                      </a:cubicBezTo>
                      <a:cubicBezTo>
                        <a:pt x="10561" y="4405"/>
                        <a:pt x="11285" y="3416"/>
                        <a:pt x="11285" y="2202"/>
                      </a:cubicBezTo>
                      <a:cubicBezTo>
                        <a:pt x="11285" y="988"/>
                        <a:pt x="10561" y="0"/>
                        <a:pt x="9673" y="0"/>
                      </a:cubicBezTo>
                      <a:cubicBezTo>
                        <a:pt x="8784" y="0"/>
                        <a:pt x="8060" y="988"/>
                        <a:pt x="8060" y="2202"/>
                      </a:cubicBezTo>
                      <a:cubicBezTo>
                        <a:pt x="8060" y="2618"/>
                        <a:pt x="8148" y="3007"/>
                        <a:pt x="8294" y="3340"/>
                      </a:cubicBezTo>
                      <a:lnTo>
                        <a:pt x="1252" y="12961"/>
                      </a:lnTo>
                      <a:lnTo>
                        <a:pt x="1252" y="17252"/>
                      </a:lnTo>
                      <a:cubicBezTo>
                        <a:pt x="536" y="17475"/>
                        <a:pt x="0" y="18353"/>
                        <a:pt x="0" y="19398"/>
                      </a:cubicBezTo>
                      <a:cubicBezTo>
                        <a:pt x="0" y="20612"/>
                        <a:pt x="723" y="21600"/>
                        <a:pt x="1612" y="21600"/>
                      </a:cubicBezTo>
                      <a:cubicBezTo>
                        <a:pt x="2411" y="21600"/>
                        <a:pt x="3076" y="20798"/>
                        <a:pt x="3202" y="19754"/>
                      </a:cubicBezTo>
                      <a:lnTo>
                        <a:pt x="3202" y="19973"/>
                      </a:lnTo>
                      <a:lnTo>
                        <a:pt x="8659" y="19973"/>
                      </a:lnTo>
                      <a:lnTo>
                        <a:pt x="14531" y="11953"/>
                      </a:lnTo>
                      <a:lnTo>
                        <a:pt x="18264" y="11953"/>
                      </a:lnTo>
                      <a:cubicBezTo>
                        <a:pt x="18330" y="12339"/>
                        <a:pt x="18471" y="12705"/>
                        <a:pt x="18690" y="13004"/>
                      </a:cubicBezTo>
                      <a:cubicBezTo>
                        <a:pt x="19004" y="13433"/>
                        <a:pt x="19418" y="13649"/>
                        <a:pt x="19830" y="13649"/>
                      </a:cubicBezTo>
                      <a:cubicBezTo>
                        <a:pt x="20244" y="13649"/>
                        <a:pt x="20655" y="13433"/>
                        <a:pt x="20969" y="13004"/>
                      </a:cubicBezTo>
                      <a:cubicBezTo>
                        <a:pt x="21600" y="12149"/>
                        <a:pt x="21600" y="10748"/>
                        <a:pt x="20969" y="9890"/>
                      </a:cubicBezTo>
                      <a:close/>
                      <a:moveTo>
                        <a:pt x="9673" y="985"/>
                      </a:moveTo>
                      <a:cubicBezTo>
                        <a:pt x="10164" y="985"/>
                        <a:pt x="10566" y="1530"/>
                        <a:pt x="10566" y="2206"/>
                      </a:cubicBezTo>
                      <a:cubicBezTo>
                        <a:pt x="10566" y="2878"/>
                        <a:pt x="10167" y="3426"/>
                        <a:pt x="9673" y="3426"/>
                      </a:cubicBezTo>
                      <a:cubicBezTo>
                        <a:pt x="9181" y="3426"/>
                        <a:pt x="8779" y="2881"/>
                        <a:pt x="8779" y="2206"/>
                      </a:cubicBezTo>
                      <a:cubicBezTo>
                        <a:pt x="8779" y="1530"/>
                        <a:pt x="9181" y="985"/>
                        <a:pt x="9673" y="985"/>
                      </a:cubicBezTo>
                      <a:close/>
                      <a:moveTo>
                        <a:pt x="1610" y="20619"/>
                      </a:moveTo>
                      <a:cubicBezTo>
                        <a:pt x="1118" y="20619"/>
                        <a:pt x="716" y="20073"/>
                        <a:pt x="716" y="19398"/>
                      </a:cubicBezTo>
                      <a:cubicBezTo>
                        <a:pt x="716" y="18726"/>
                        <a:pt x="1115" y="18177"/>
                        <a:pt x="1610" y="18177"/>
                      </a:cubicBezTo>
                      <a:cubicBezTo>
                        <a:pt x="2104" y="18177"/>
                        <a:pt x="2503" y="18722"/>
                        <a:pt x="2503" y="19398"/>
                      </a:cubicBezTo>
                      <a:cubicBezTo>
                        <a:pt x="2503" y="20070"/>
                        <a:pt x="2102" y="20619"/>
                        <a:pt x="1610" y="20619"/>
                      </a:cubicBezTo>
                      <a:close/>
                      <a:moveTo>
                        <a:pt x="20460" y="12312"/>
                      </a:moveTo>
                      <a:cubicBezTo>
                        <a:pt x="20112" y="12788"/>
                        <a:pt x="19547" y="12788"/>
                        <a:pt x="19199" y="12312"/>
                      </a:cubicBezTo>
                      <a:cubicBezTo>
                        <a:pt x="18851" y="11836"/>
                        <a:pt x="18851" y="11064"/>
                        <a:pt x="19199" y="10589"/>
                      </a:cubicBezTo>
                      <a:cubicBezTo>
                        <a:pt x="19372" y="10353"/>
                        <a:pt x="19601" y="10233"/>
                        <a:pt x="19830" y="10233"/>
                      </a:cubicBezTo>
                      <a:cubicBezTo>
                        <a:pt x="20059" y="10233"/>
                        <a:pt x="20287" y="10353"/>
                        <a:pt x="20460" y="10589"/>
                      </a:cubicBezTo>
                      <a:cubicBezTo>
                        <a:pt x="20809" y="11061"/>
                        <a:pt x="20809" y="11836"/>
                        <a:pt x="20460" y="12312"/>
                      </a:cubicBezTo>
                      <a:close/>
                    </a:path>
                  </a:pathLst>
                </a:custGeom>
                <a:solidFill>
                  <a:srgbClr val="28B93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270" name="Freeform: Shape 234"/>
                <p:cNvSpPr/>
                <p:nvPr/>
              </p:nvSpPr>
              <p:spPr>
                <a:xfrm>
                  <a:off x="4538424" y="7126085"/>
                  <a:ext cx="841680" cy="16703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16" fill="norm" stroke="1" extrusionOk="0">
                      <a:moveTo>
                        <a:pt x="20490" y="18186"/>
                      </a:moveTo>
                      <a:cubicBezTo>
                        <a:pt x="19992" y="17937"/>
                        <a:pt x="19385" y="17774"/>
                        <a:pt x="18750" y="17694"/>
                      </a:cubicBezTo>
                      <a:lnTo>
                        <a:pt x="18750" y="12953"/>
                      </a:lnTo>
                      <a:lnTo>
                        <a:pt x="11647" y="9405"/>
                      </a:lnTo>
                      <a:lnTo>
                        <a:pt x="11647" y="3746"/>
                      </a:lnTo>
                      <a:cubicBezTo>
                        <a:pt x="12345" y="3674"/>
                        <a:pt x="13004" y="3503"/>
                        <a:pt x="13547" y="3234"/>
                      </a:cubicBezTo>
                      <a:cubicBezTo>
                        <a:pt x="15024" y="2496"/>
                        <a:pt x="15024" y="1295"/>
                        <a:pt x="13547" y="555"/>
                      </a:cubicBezTo>
                      <a:cubicBezTo>
                        <a:pt x="12809" y="186"/>
                        <a:pt x="11836" y="0"/>
                        <a:pt x="10869" y="0"/>
                      </a:cubicBezTo>
                      <a:cubicBezTo>
                        <a:pt x="10846" y="0"/>
                        <a:pt x="10823" y="0"/>
                        <a:pt x="10800" y="3"/>
                      </a:cubicBezTo>
                      <a:cubicBezTo>
                        <a:pt x="10777" y="3"/>
                        <a:pt x="10754" y="0"/>
                        <a:pt x="10731" y="0"/>
                      </a:cubicBezTo>
                      <a:cubicBezTo>
                        <a:pt x="9758" y="0"/>
                        <a:pt x="8791" y="186"/>
                        <a:pt x="8053" y="555"/>
                      </a:cubicBezTo>
                      <a:cubicBezTo>
                        <a:pt x="6576" y="1292"/>
                        <a:pt x="6576" y="2493"/>
                        <a:pt x="8053" y="3234"/>
                      </a:cubicBezTo>
                      <a:cubicBezTo>
                        <a:pt x="8591" y="3503"/>
                        <a:pt x="9255" y="3674"/>
                        <a:pt x="9953" y="3746"/>
                      </a:cubicBezTo>
                      <a:lnTo>
                        <a:pt x="9953" y="9405"/>
                      </a:lnTo>
                      <a:lnTo>
                        <a:pt x="2850" y="12953"/>
                      </a:lnTo>
                      <a:lnTo>
                        <a:pt x="2850" y="17694"/>
                      </a:lnTo>
                      <a:cubicBezTo>
                        <a:pt x="2215" y="17774"/>
                        <a:pt x="1608" y="17937"/>
                        <a:pt x="1110" y="18186"/>
                      </a:cubicBezTo>
                      <a:cubicBezTo>
                        <a:pt x="395" y="18543"/>
                        <a:pt x="0" y="19018"/>
                        <a:pt x="0" y="19524"/>
                      </a:cubicBezTo>
                      <a:cubicBezTo>
                        <a:pt x="0" y="20030"/>
                        <a:pt x="395" y="20505"/>
                        <a:pt x="1110" y="20862"/>
                      </a:cubicBezTo>
                      <a:cubicBezTo>
                        <a:pt x="2587" y="21600"/>
                        <a:pt x="4991" y="21600"/>
                        <a:pt x="6473" y="20862"/>
                      </a:cubicBezTo>
                      <a:cubicBezTo>
                        <a:pt x="7950" y="20125"/>
                        <a:pt x="7950" y="18924"/>
                        <a:pt x="6473" y="18183"/>
                      </a:cubicBezTo>
                      <a:cubicBezTo>
                        <a:pt x="5924" y="17908"/>
                        <a:pt x="5254" y="17737"/>
                        <a:pt x="4544" y="17668"/>
                      </a:cubicBezTo>
                      <a:lnTo>
                        <a:pt x="4544" y="13299"/>
                      </a:lnTo>
                      <a:lnTo>
                        <a:pt x="10800" y="10174"/>
                      </a:lnTo>
                      <a:lnTo>
                        <a:pt x="17056" y="13299"/>
                      </a:lnTo>
                      <a:lnTo>
                        <a:pt x="17056" y="17668"/>
                      </a:lnTo>
                      <a:cubicBezTo>
                        <a:pt x="16352" y="17740"/>
                        <a:pt x="15676" y="17911"/>
                        <a:pt x="15127" y="18183"/>
                      </a:cubicBezTo>
                      <a:cubicBezTo>
                        <a:pt x="13650" y="18921"/>
                        <a:pt x="13650" y="20122"/>
                        <a:pt x="15127" y="20862"/>
                      </a:cubicBezTo>
                      <a:cubicBezTo>
                        <a:pt x="16603" y="21600"/>
                        <a:pt x="19007" y="21600"/>
                        <a:pt x="20490" y="20862"/>
                      </a:cubicBezTo>
                      <a:cubicBezTo>
                        <a:pt x="21205" y="20505"/>
                        <a:pt x="21600" y="20030"/>
                        <a:pt x="21600" y="19524"/>
                      </a:cubicBezTo>
                      <a:cubicBezTo>
                        <a:pt x="21600" y="19018"/>
                        <a:pt x="21205" y="18543"/>
                        <a:pt x="20490" y="18186"/>
                      </a:cubicBezTo>
                      <a:close/>
                      <a:moveTo>
                        <a:pt x="5271" y="20265"/>
                      </a:moveTo>
                      <a:cubicBezTo>
                        <a:pt x="4865" y="20468"/>
                        <a:pt x="4327" y="20571"/>
                        <a:pt x="3789" y="20571"/>
                      </a:cubicBezTo>
                      <a:cubicBezTo>
                        <a:pt x="3251" y="20571"/>
                        <a:pt x="2713" y="20468"/>
                        <a:pt x="2307" y="20265"/>
                      </a:cubicBezTo>
                      <a:cubicBezTo>
                        <a:pt x="1912" y="20067"/>
                        <a:pt x="1694" y="19804"/>
                        <a:pt x="1694" y="19524"/>
                      </a:cubicBezTo>
                      <a:cubicBezTo>
                        <a:pt x="1694" y="19244"/>
                        <a:pt x="1912" y="18981"/>
                        <a:pt x="2307" y="18783"/>
                      </a:cubicBezTo>
                      <a:cubicBezTo>
                        <a:pt x="3125" y="18375"/>
                        <a:pt x="4453" y="18375"/>
                        <a:pt x="5271" y="18783"/>
                      </a:cubicBezTo>
                      <a:cubicBezTo>
                        <a:pt x="6090" y="19192"/>
                        <a:pt x="6090" y="19856"/>
                        <a:pt x="5271" y="20265"/>
                      </a:cubicBezTo>
                      <a:close/>
                      <a:moveTo>
                        <a:pt x="12219" y="1149"/>
                      </a:moveTo>
                      <a:cubicBezTo>
                        <a:pt x="13038" y="1558"/>
                        <a:pt x="13038" y="2222"/>
                        <a:pt x="12219" y="2631"/>
                      </a:cubicBezTo>
                      <a:cubicBezTo>
                        <a:pt x="11824" y="2825"/>
                        <a:pt x="11315" y="2925"/>
                        <a:pt x="10800" y="2934"/>
                      </a:cubicBezTo>
                      <a:cubicBezTo>
                        <a:pt x="10285" y="2925"/>
                        <a:pt x="9775" y="2825"/>
                        <a:pt x="9381" y="2631"/>
                      </a:cubicBezTo>
                      <a:cubicBezTo>
                        <a:pt x="8562" y="2222"/>
                        <a:pt x="8562" y="1558"/>
                        <a:pt x="9381" y="1149"/>
                      </a:cubicBezTo>
                      <a:cubicBezTo>
                        <a:pt x="9775" y="955"/>
                        <a:pt x="10285" y="855"/>
                        <a:pt x="10800" y="846"/>
                      </a:cubicBezTo>
                      <a:cubicBezTo>
                        <a:pt x="11315" y="855"/>
                        <a:pt x="11824" y="955"/>
                        <a:pt x="12219" y="1149"/>
                      </a:cubicBezTo>
                      <a:close/>
                      <a:moveTo>
                        <a:pt x="19293" y="20265"/>
                      </a:moveTo>
                      <a:cubicBezTo>
                        <a:pt x="18887" y="20468"/>
                        <a:pt x="18349" y="20571"/>
                        <a:pt x="17811" y="20571"/>
                      </a:cubicBezTo>
                      <a:cubicBezTo>
                        <a:pt x="17273" y="20571"/>
                        <a:pt x="16735" y="20468"/>
                        <a:pt x="16329" y="20265"/>
                      </a:cubicBezTo>
                      <a:cubicBezTo>
                        <a:pt x="15510" y="19856"/>
                        <a:pt x="15510" y="19192"/>
                        <a:pt x="16329" y="18783"/>
                      </a:cubicBezTo>
                      <a:cubicBezTo>
                        <a:pt x="17147" y="18375"/>
                        <a:pt x="18475" y="18375"/>
                        <a:pt x="19293" y="18783"/>
                      </a:cubicBezTo>
                      <a:cubicBezTo>
                        <a:pt x="19688" y="18981"/>
                        <a:pt x="19906" y="19244"/>
                        <a:pt x="19906" y="19524"/>
                      </a:cubicBezTo>
                      <a:cubicBezTo>
                        <a:pt x="19912" y="19804"/>
                        <a:pt x="19688" y="20067"/>
                        <a:pt x="19293" y="20265"/>
                      </a:cubicBezTo>
                      <a:close/>
                    </a:path>
                  </a:pathLst>
                </a:custGeom>
                <a:solidFill>
                  <a:srgbClr val="73198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271" name="Freeform: Shape 235"/>
                <p:cNvSpPr/>
                <p:nvPr/>
              </p:nvSpPr>
              <p:spPr>
                <a:xfrm>
                  <a:off x="2616328" y="7126085"/>
                  <a:ext cx="1937933" cy="144784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41" h="21600" fill="norm" stroke="1" extrusionOk="0">
                      <a:moveTo>
                        <a:pt x="21441" y="2203"/>
                      </a:moveTo>
                      <a:cubicBezTo>
                        <a:pt x="21441" y="988"/>
                        <a:pt x="20708" y="0"/>
                        <a:pt x="19808" y="0"/>
                      </a:cubicBezTo>
                      <a:cubicBezTo>
                        <a:pt x="19055" y="0"/>
                        <a:pt x="18421" y="689"/>
                        <a:pt x="18233" y="1624"/>
                      </a:cubicBezTo>
                      <a:lnTo>
                        <a:pt x="12951" y="1624"/>
                      </a:lnTo>
                      <a:lnTo>
                        <a:pt x="7002" y="9645"/>
                      </a:lnTo>
                      <a:lnTo>
                        <a:pt x="3219" y="9645"/>
                      </a:lnTo>
                      <a:cubicBezTo>
                        <a:pt x="3152" y="9260"/>
                        <a:pt x="3009" y="8894"/>
                        <a:pt x="2787" y="8594"/>
                      </a:cubicBezTo>
                      <a:cubicBezTo>
                        <a:pt x="2469" y="8165"/>
                        <a:pt x="2049" y="7949"/>
                        <a:pt x="1632" y="7949"/>
                      </a:cubicBezTo>
                      <a:cubicBezTo>
                        <a:pt x="1213" y="7949"/>
                        <a:pt x="796" y="8165"/>
                        <a:pt x="478" y="8594"/>
                      </a:cubicBezTo>
                      <a:cubicBezTo>
                        <a:pt x="-159" y="9452"/>
                        <a:pt x="-159" y="10850"/>
                        <a:pt x="478" y="11712"/>
                      </a:cubicBezTo>
                      <a:cubicBezTo>
                        <a:pt x="1114" y="12570"/>
                        <a:pt x="2151" y="12570"/>
                        <a:pt x="2790" y="11712"/>
                      </a:cubicBezTo>
                      <a:cubicBezTo>
                        <a:pt x="3017" y="11406"/>
                        <a:pt x="3162" y="11026"/>
                        <a:pt x="3226" y="10630"/>
                      </a:cubicBezTo>
                      <a:lnTo>
                        <a:pt x="7305" y="10630"/>
                      </a:lnTo>
                      <a:lnTo>
                        <a:pt x="13254" y="2609"/>
                      </a:lnTo>
                      <a:lnTo>
                        <a:pt x="18204" y="2609"/>
                      </a:lnTo>
                      <a:cubicBezTo>
                        <a:pt x="18327" y="3490"/>
                        <a:pt x="18838" y="4189"/>
                        <a:pt x="19489" y="4362"/>
                      </a:cubicBezTo>
                      <a:lnTo>
                        <a:pt x="19489" y="8231"/>
                      </a:lnTo>
                      <a:lnTo>
                        <a:pt x="12575" y="17554"/>
                      </a:lnTo>
                      <a:cubicBezTo>
                        <a:pt x="12319" y="17328"/>
                        <a:pt x="12013" y="17195"/>
                        <a:pt x="11685" y="17195"/>
                      </a:cubicBezTo>
                      <a:cubicBezTo>
                        <a:pt x="10784" y="17195"/>
                        <a:pt x="10051" y="18183"/>
                        <a:pt x="10051" y="19397"/>
                      </a:cubicBezTo>
                      <a:cubicBezTo>
                        <a:pt x="10051" y="20612"/>
                        <a:pt x="10784" y="21600"/>
                        <a:pt x="11685" y="21600"/>
                      </a:cubicBezTo>
                      <a:cubicBezTo>
                        <a:pt x="12585" y="21600"/>
                        <a:pt x="13318" y="20612"/>
                        <a:pt x="13318" y="19397"/>
                      </a:cubicBezTo>
                      <a:cubicBezTo>
                        <a:pt x="13318" y="18982"/>
                        <a:pt x="13229" y="18592"/>
                        <a:pt x="13081" y="18260"/>
                      </a:cubicBezTo>
                      <a:lnTo>
                        <a:pt x="20217" y="8637"/>
                      </a:lnTo>
                      <a:lnTo>
                        <a:pt x="20217" y="4329"/>
                      </a:lnTo>
                      <a:cubicBezTo>
                        <a:pt x="20918" y="4086"/>
                        <a:pt x="21441" y="3224"/>
                        <a:pt x="21441" y="2203"/>
                      </a:cubicBezTo>
                      <a:close/>
                      <a:moveTo>
                        <a:pt x="2269" y="11016"/>
                      </a:moveTo>
                      <a:cubicBezTo>
                        <a:pt x="2094" y="11253"/>
                        <a:pt x="1862" y="11372"/>
                        <a:pt x="1630" y="11372"/>
                      </a:cubicBezTo>
                      <a:cubicBezTo>
                        <a:pt x="1398" y="11372"/>
                        <a:pt x="1166" y="11253"/>
                        <a:pt x="991" y="11016"/>
                      </a:cubicBezTo>
                      <a:cubicBezTo>
                        <a:pt x="638" y="10540"/>
                        <a:pt x="638" y="9769"/>
                        <a:pt x="991" y="9293"/>
                      </a:cubicBezTo>
                      <a:cubicBezTo>
                        <a:pt x="1344" y="8817"/>
                        <a:pt x="1916" y="8817"/>
                        <a:pt x="2269" y="9293"/>
                      </a:cubicBezTo>
                      <a:cubicBezTo>
                        <a:pt x="2622" y="9765"/>
                        <a:pt x="2622" y="10540"/>
                        <a:pt x="2269" y="11016"/>
                      </a:cubicBezTo>
                      <a:close/>
                      <a:moveTo>
                        <a:pt x="11682" y="20618"/>
                      </a:moveTo>
                      <a:cubicBezTo>
                        <a:pt x="11184" y="20618"/>
                        <a:pt x="10777" y="20073"/>
                        <a:pt x="10777" y="19397"/>
                      </a:cubicBezTo>
                      <a:cubicBezTo>
                        <a:pt x="10777" y="18725"/>
                        <a:pt x="11181" y="18176"/>
                        <a:pt x="11682" y="18176"/>
                      </a:cubicBezTo>
                      <a:cubicBezTo>
                        <a:pt x="12181" y="18176"/>
                        <a:pt x="12588" y="18722"/>
                        <a:pt x="12588" y="19397"/>
                      </a:cubicBezTo>
                      <a:cubicBezTo>
                        <a:pt x="12588" y="20073"/>
                        <a:pt x="12181" y="20618"/>
                        <a:pt x="11682" y="20618"/>
                      </a:cubicBezTo>
                      <a:close/>
                      <a:moveTo>
                        <a:pt x="19805" y="3420"/>
                      </a:moveTo>
                      <a:cubicBezTo>
                        <a:pt x="19307" y="3420"/>
                        <a:pt x="18900" y="2875"/>
                        <a:pt x="18900" y="2199"/>
                      </a:cubicBezTo>
                      <a:cubicBezTo>
                        <a:pt x="18900" y="1527"/>
                        <a:pt x="19304" y="978"/>
                        <a:pt x="19805" y="978"/>
                      </a:cubicBezTo>
                      <a:cubicBezTo>
                        <a:pt x="20306" y="978"/>
                        <a:pt x="20711" y="1524"/>
                        <a:pt x="20711" y="2199"/>
                      </a:cubicBezTo>
                      <a:cubicBezTo>
                        <a:pt x="20711" y="2875"/>
                        <a:pt x="20304" y="3420"/>
                        <a:pt x="19805" y="3420"/>
                      </a:cubicBezTo>
                      <a:close/>
                    </a:path>
                  </a:pathLst>
                </a:custGeom>
                <a:solidFill>
                  <a:srgbClr val="28B93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272" name="Freeform: Shape 237"/>
                <p:cNvSpPr/>
                <p:nvPr/>
              </p:nvSpPr>
              <p:spPr>
                <a:xfrm>
                  <a:off x="5346202" y="7125863"/>
                  <a:ext cx="1963750" cy="14480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42" h="21600" fill="norm" stroke="1" extrusionOk="0">
                      <a:moveTo>
                        <a:pt x="20969" y="8596"/>
                      </a:moveTo>
                      <a:cubicBezTo>
                        <a:pt x="20655" y="8167"/>
                        <a:pt x="20241" y="7951"/>
                        <a:pt x="19830" y="7951"/>
                      </a:cubicBezTo>
                      <a:cubicBezTo>
                        <a:pt x="19416" y="7951"/>
                        <a:pt x="19004" y="8167"/>
                        <a:pt x="18690" y="8596"/>
                      </a:cubicBezTo>
                      <a:cubicBezTo>
                        <a:pt x="18471" y="8895"/>
                        <a:pt x="18330" y="9261"/>
                        <a:pt x="18264" y="9647"/>
                      </a:cubicBezTo>
                      <a:lnTo>
                        <a:pt x="14531" y="9647"/>
                      </a:lnTo>
                      <a:lnTo>
                        <a:pt x="8659" y="1627"/>
                      </a:lnTo>
                      <a:lnTo>
                        <a:pt x="3202" y="1627"/>
                      </a:lnTo>
                      <a:lnTo>
                        <a:pt x="3202" y="1846"/>
                      </a:lnTo>
                      <a:cubicBezTo>
                        <a:pt x="3076" y="802"/>
                        <a:pt x="2413" y="0"/>
                        <a:pt x="1612" y="0"/>
                      </a:cubicBezTo>
                      <a:cubicBezTo>
                        <a:pt x="723" y="0"/>
                        <a:pt x="0" y="988"/>
                        <a:pt x="0" y="2202"/>
                      </a:cubicBezTo>
                      <a:cubicBezTo>
                        <a:pt x="0" y="3247"/>
                        <a:pt x="536" y="4125"/>
                        <a:pt x="1252" y="4348"/>
                      </a:cubicBezTo>
                      <a:lnTo>
                        <a:pt x="1252" y="8639"/>
                      </a:lnTo>
                      <a:lnTo>
                        <a:pt x="8294" y="18260"/>
                      </a:lnTo>
                      <a:cubicBezTo>
                        <a:pt x="8146" y="18593"/>
                        <a:pt x="8060" y="18982"/>
                        <a:pt x="8060" y="19398"/>
                      </a:cubicBezTo>
                      <a:cubicBezTo>
                        <a:pt x="8060" y="20612"/>
                        <a:pt x="8784" y="21600"/>
                        <a:pt x="9673" y="21600"/>
                      </a:cubicBezTo>
                      <a:cubicBezTo>
                        <a:pt x="10561" y="21600"/>
                        <a:pt x="11285" y="20612"/>
                        <a:pt x="11285" y="19398"/>
                      </a:cubicBezTo>
                      <a:cubicBezTo>
                        <a:pt x="11285" y="18184"/>
                        <a:pt x="10561" y="17195"/>
                        <a:pt x="9673" y="17195"/>
                      </a:cubicBezTo>
                      <a:cubicBezTo>
                        <a:pt x="9349" y="17195"/>
                        <a:pt x="9047" y="17329"/>
                        <a:pt x="8793" y="17555"/>
                      </a:cubicBezTo>
                      <a:lnTo>
                        <a:pt x="1970" y="8233"/>
                      </a:lnTo>
                      <a:lnTo>
                        <a:pt x="1970" y="4351"/>
                      </a:lnTo>
                      <a:cubicBezTo>
                        <a:pt x="2603" y="4152"/>
                        <a:pt x="3093" y="3446"/>
                        <a:pt x="3200" y="2565"/>
                      </a:cubicBezTo>
                      <a:lnTo>
                        <a:pt x="3200" y="2611"/>
                      </a:lnTo>
                      <a:lnTo>
                        <a:pt x="8360" y="2611"/>
                      </a:lnTo>
                      <a:lnTo>
                        <a:pt x="14231" y="10632"/>
                      </a:lnTo>
                      <a:lnTo>
                        <a:pt x="18256" y="10632"/>
                      </a:lnTo>
                      <a:cubicBezTo>
                        <a:pt x="18320" y="11028"/>
                        <a:pt x="18463" y="11404"/>
                        <a:pt x="18688" y="11713"/>
                      </a:cubicBezTo>
                      <a:cubicBezTo>
                        <a:pt x="19316" y="12571"/>
                        <a:pt x="20339" y="12571"/>
                        <a:pt x="20969" y="11713"/>
                      </a:cubicBezTo>
                      <a:cubicBezTo>
                        <a:pt x="21600" y="10855"/>
                        <a:pt x="21600" y="9454"/>
                        <a:pt x="20969" y="8596"/>
                      </a:cubicBezTo>
                      <a:close/>
                      <a:moveTo>
                        <a:pt x="10566" y="19401"/>
                      </a:moveTo>
                      <a:cubicBezTo>
                        <a:pt x="10566" y="20073"/>
                        <a:pt x="10167" y="20622"/>
                        <a:pt x="9673" y="20622"/>
                      </a:cubicBezTo>
                      <a:cubicBezTo>
                        <a:pt x="9181" y="20622"/>
                        <a:pt x="8779" y="20076"/>
                        <a:pt x="8779" y="19401"/>
                      </a:cubicBezTo>
                      <a:cubicBezTo>
                        <a:pt x="8779" y="18729"/>
                        <a:pt x="9178" y="18180"/>
                        <a:pt x="9673" y="18180"/>
                      </a:cubicBezTo>
                      <a:cubicBezTo>
                        <a:pt x="10164" y="18180"/>
                        <a:pt x="10566" y="18729"/>
                        <a:pt x="10566" y="19401"/>
                      </a:cubicBezTo>
                      <a:close/>
                      <a:moveTo>
                        <a:pt x="1610" y="3423"/>
                      </a:moveTo>
                      <a:cubicBezTo>
                        <a:pt x="1118" y="3423"/>
                        <a:pt x="716" y="2878"/>
                        <a:pt x="716" y="2202"/>
                      </a:cubicBezTo>
                      <a:cubicBezTo>
                        <a:pt x="716" y="1530"/>
                        <a:pt x="1115" y="981"/>
                        <a:pt x="1610" y="981"/>
                      </a:cubicBezTo>
                      <a:cubicBezTo>
                        <a:pt x="2104" y="981"/>
                        <a:pt x="2503" y="1527"/>
                        <a:pt x="2503" y="2202"/>
                      </a:cubicBezTo>
                      <a:cubicBezTo>
                        <a:pt x="2503" y="2878"/>
                        <a:pt x="2102" y="3423"/>
                        <a:pt x="1610" y="3423"/>
                      </a:cubicBezTo>
                      <a:close/>
                      <a:moveTo>
                        <a:pt x="20460" y="11018"/>
                      </a:moveTo>
                      <a:cubicBezTo>
                        <a:pt x="20287" y="11254"/>
                        <a:pt x="20059" y="11374"/>
                        <a:pt x="19830" y="11374"/>
                      </a:cubicBezTo>
                      <a:cubicBezTo>
                        <a:pt x="19601" y="11374"/>
                        <a:pt x="19372" y="11254"/>
                        <a:pt x="19199" y="11018"/>
                      </a:cubicBezTo>
                      <a:cubicBezTo>
                        <a:pt x="18851" y="10542"/>
                        <a:pt x="18851" y="9770"/>
                        <a:pt x="19199" y="9295"/>
                      </a:cubicBezTo>
                      <a:cubicBezTo>
                        <a:pt x="19547" y="8819"/>
                        <a:pt x="20115" y="8819"/>
                        <a:pt x="20460" y="9295"/>
                      </a:cubicBezTo>
                      <a:cubicBezTo>
                        <a:pt x="20809" y="9767"/>
                        <a:pt x="20809" y="10542"/>
                        <a:pt x="20460" y="11018"/>
                      </a:cubicBezTo>
                      <a:close/>
                    </a:path>
                  </a:pathLst>
                </a:custGeom>
                <a:solidFill>
                  <a:srgbClr val="28B93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273" name="Freeform: Shape 238"/>
                <p:cNvSpPr/>
                <p:nvPr/>
              </p:nvSpPr>
              <p:spPr>
                <a:xfrm>
                  <a:off x="6852702" y="4812256"/>
                  <a:ext cx="1670085" cy="83588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16" h="21600" fill="norm" stroke="1" extrusionOk="0">
                      <a:moveTo>
                        <a:pt x="18183" y="15082"/>
                      </a:moveTo>
                      <a:cubicBezTo>
                        <a:pt x="17908" y="15635"/>
                        <a:pt x="17736" y="16309"/>
                        <a:pt x="17668" y="17024"/>
                      </a:cubicBezTo>
                      <a:lnTo>
                        <a:pt x="13298" y="17024"/>
                      </a:lnTo>
                      <a:lnTo>
                        <a:pt x="10209" y="10800"/>
                      </a:lnTo>
                      <a:lnTo>
                        <a:pt x="13298" y="4576"/>
                      </a:lnTo>
                      <a:lnTo>
                        <a:pt x="17668" y="4576"/>
                      </a:lnTo>
                      <a:cubicBezTo>
                        <a:pt x="17739" y="5285"/>
                        <a:pt x="17911" y="5965"/>
                        <a:pt x="18183" y="6518"/>
                      </a:cubicBezTo>
                      <a:cubicBezTo>
                        <a:pt x="18920" y="8005"/>
                        <a:pt x="20121" y="8005"/>
                        <a:pt x="20862" y="6518"/>
                      </a:cubicBezTo>
                      <a:cubicBezTo>
                        <a:pt x="21600" y="5031"/>
                        <a:pt x="21600" y="2611"/>
                        <a:pt x="20862" y="1118"/>
                      </a:cubicBezTo>
                      <a:cubicBezTo>
                        <a:pt x="20505" y="398"/>
                        <a:pt x="20030" y="0"/>
                        <a:pt x="19524" y="0"/>
                      </a:cubicBezTo>
                      <a:cubicBezTo>
                        <a:pt x="19018" y="0"/>
                        <a:pt x="18543" y="398"/>
                        <a:pt x="18185" y="1118"/>
                      </a:cubicBezTo>
                      <a:cubicBezTo>
                        <a:pt x="17937" y="1619"/>
                        <a:pt x="17774" y="2230"/>
                        <a:pt x="17694" y="2870"/>
                      </a:cubicBezTo>
                      <a:lnTo>
                        <a:pt x="12952" y="2870"/>
                      </a:lnTo>
                      <a:lnTo>
                        <a:pt x="9480" y="9866"/>
                      </a:lnTo>
                      <a:lnTo>
                        <a:pt x="3729" y="9866"/>
                      </a:lnTo>
                      <a:cubicBezTo>
                        <a:pt x="3649" y="9215"/>
                        <a:pt x="3486" y="8598"/>
                        <a:pt x="3234" y="8091"/>
                      </a:cubicBezTo>
                      <a:cubicBezTo>
                        <a:pt x="2497" y="6604"/>
                        <a:pt x="1295" y="6604"/>
                        <a:pt x="555" y="8091"/>
                      </a:cubicBezTo>
                      <a:cubicBezTo>
                        <a:pt x="186" y="8835"/>
                        <a:pt x="0" y="9815"/>
                        <a:pt x="0" y="10788"/>
                      </a:cubicBezTo>
                      <a:cubicBezTo>
                        <a:pt x="0" y="10788"/>
                        <a:pt x="0" y="10794"/>
                        <a:pt x="0" y="10800"/>
                      </a:cubicBezTo>
                      <a:cubicBezTo>
                        <a:pt x="0" y="10806"/>
                        <a:pt x="0" y="10806"/>
                        <a:pt x="0" y="10812"/>
                      </a:cubicBezTo>
                      <a:cubicBezTo>
                        <a:pt x="0" y="11791"/>
                        <a:pt x="186" y="12765"/>
                        <a:pt x="555" y="13509"/>
                      </a:cubicBezTo>
                      <a:cubicBezTo>
                        <a:pt x="1293" y="14996"/>
                        <a:pt x="2494" y="14996"/>
                        <a:pt x="3234" y="13509"/>
                      </a:cubicBezTo>
                      <a:cubicBezTo>
                        <a:pt x="3486" y="13002"/>
                        <a:pt x="3649" y="12385"/>
                        <a:pt x="3729" y="11734"/>
                      </a:cubicBezTo>
                      <a:lnTo>
                        <a:pt x="9480" y="11734"/>
                      </a:lnTo>
                      <a:lnTo>
                        <a:pt x="12952" y="18730"/>
                      </a:lnTo>
                      <a:lnTo>
                        <a:pt x="17694" y="18730"/>
                      </a:lnTo>
                      <a:cubicBezTo>
                        <a:pt x="17774" y="19370"/>
                        <a:pt x="17937" y="19981"/>
                        <a:pt x="18185" y="20482"/>
                      </a:cubicBezTo>
                      <a:cubicBezTo>
                        <a:pt x="18543" y="21202"/>
                        <a:pt x="19018" y="21600"/>
                        <a:pt x="19524" y="21600"/>
                      </a:cubicBezTo>
                      <a:cubicBezTo>
                        <a:pt x="20030" y="21600"/>
                        <a:pt x="20505" y="21202"/>
                        <a:pt x="20862" y="20482"/>
                      </a:cubicBezTo>
                      <a:cubicBezTo>
                        <a:pt x="21600" y="18995"/>
                        <a:pt x="21600" y="16575"/>
                        <a:pt x="20862" y="15082"/>
                      </a:cubicBezTo>
                      <a:cubicBezTo>
                        <a:pt x="20121" y="13595"/>
                        <a:pt x="18920" y="13595"/>
                        <a:pt x="18183" y="15082"/>
                      </a:cubicBezTo>
                      <a:close/>
                      <a:moveTo>
                        <a:pt x="18780" y="2323"/>
                      </a:moveTo>
                      <a:cubicBezTo>
                        <a:pt x="18978" y="1925"/>
                        <a:pt x="19241" y="1706"/>
                        <a:pt x="19521" y="1706"/>
                      </a:cubicBezTo>
                      <a:cubicBezTo>
                        <a:pt x="19801" y="1706"/>
                        <a:pt x="20064" y="1925"/>
                        <a:pt x="20262" y="2323"/>
                      </a:cubicBezTo>
                      <a:cubicBezTo>
                        <a:pt x="20465" y="2732"/>
                        <a:pt x="20568" y="3273"/>
                        <a:pt x="20568" y="3815"/>
                      </a:cubicBezTo>
                      <a:cubicBezTo>
                        <a:pt x="20568" y="4357"/>
                        <a:pt x="20465" y="4899"/>
                        <a:pt x="20262" y="5308"/>
                      </a:cubicBezTo>
                      <a:cubicBezTo>
                        <a:pt x="19853" y="6132"/>
                        <a:pt x="19189" y="6132"/>
                        <a:pt x="18780" y="5308"/>
                      </a:cubicBezTo>
                      <a:cubicBezTo>
                        <a:pt x="18371" y="4484"/>
                        <a:pt x="18371" y="3147"/>
                        <a:pt x="18780" y="2323"/>
                      </a:cubicBezTo>
                      <a:close/>
                      <a:moveTo>
                        <a:pt x="2628" y="12281"/>
                      </a:moveTo>
                      <a:cubicBezTo>
                        <a:pt x="2219" y="13105"/>
                        <a:pt x="1556" y="13105"/>
                        <a:pt x="1147" y="12281"/>
                      </a:cubicBezTo>
                      <a:cubicBezTo>
                        <a:pt x="944" y="11872"/>
                        <a:pt x="841" y="11336"/>
                        <a:pt x="841" y="10794"/>
                      </a:cubicBezTo>
                      <a:cubicBezTo>
                        <a:pt x="841" y="10258"/>
                        <a:pt x="944" y="9717"/>
                        <a:pt x="1147" y="9307"/>
                      </a:cubicBezTo>
                      <a:cubicBezTo>
                        <a:pt x="1556" y="8483"/>
                        <a:pt x="2219" y="8483"/>
                        <a:pt x="2628" y="9307"/>
                      </a:cubicBezTo>
                      <a:cubicBezTo>
                        <a:pt x="2831" y="9717"/>
                        <a:pt x="2934" y="10253"/>
                        <a:pt x="2934" y="10794"/>
                      </a:cubicBezTo>
                      <a:cubicBezTo>
                        <a:pt x="2934" y="11336"/>
                        <a:pt x="2831" y="11872"/>
                        <a:pt x="2628" y="12281"/>
                      </a:cubicBezTo>
                      <a:close/>
                      <a:moveTo>
                        <a:pt x="20262" y="19277"/>
                      </a:moveTo>
                      <a:cubicBezTo>
                        <a:pt x="20064" y="19675"/>
                        <a:pt x="19801" y="19894"/>
                        <a:pt x="19521" y="19894"/>
                      </a:cubicBezTo>
                      <a:cubicBezTo>
                        <a:pt x="19241" y="19894"/>
                        <a:pt x="18978" y="19675"/>
                        <a:pt x="18780" y="19277"/>
                      </a:cubicBezTo>
                      <a:cubicBezTo>
                        <a:pt x="18371" y="18453"/>
                        <a:pt x="18371" y="17116"/>
                        <a:pt x="18780" y="16292"/>
                      </a:cubicBezTo>
                      <a:cubicBezTo>
                        <a:pt x="19189" y="15468"/>
                        <a:pt x="19853" y="15468"/>
                        <a:pt x="20262" y="16292"/>
                      </a:cubicBezTo>
                      <a:cubicBezTo>
                        <a:pt x="20465" y="16701"/>
                        <a:pt x="20568" y="17243"/>
                        <a:pt x="20568" y="17785"/>
                      </a:cubicBezTo>
                      <a:cubicBezTo>
                        <a:pt x="20570" y="18321"/>
                        <a:pt x="20468" y="18863"/>
                        <a:pt x="20262" y="19277"/>
                      </a:cubicBezTo>
                      <a:close/>
                    </a:path>
                  </a:pathLst>
                </a:custGeom>
                <a:solidFill>
                  <a:srgbClr val="73198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274" name="Freeform: Shape 239"/>
                <p:cNvSpPr/>
                <p:nvPr/>
              </p:nvSpPr>
              <p:spPr>
                <a:xfrm>
                  <a:off x="6852480" y="2889937"/>
                  <a:ext cx="1448072" cy="1937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41" fill="norm" stroke="1" extrusionOk="0">
                      <a:moveTo>
                        <a:pt x="19394" y="10051"/>
                      </a:moveTo>
                      <a:cubicBezTo>
                        <a:pt x="18180" y="10051"/>
                        <a:pt x="17192" y="10784"/>
                        <a:pt x="17192" y="11685"/>
                      </a:cubicBezTo>
                      <a:cubicBezTo>
                        <a:pt x="17192" y="12013"/>
                        <a:pt x="17325" y="12319"/>
                        <a:pt x="17551" y="12575"/>
                      </a:cubicBezTo>
                      <a:lnTo>
                        <a:pt x="8230" y="19489"/>
                      </a:lnTo>
                      <a:lnTo>
                        <a:pt x="4361" y="19489"/>
                      </a:lnTo>
                      <a:cubicBezTo>
                        <a:pt x="4185" y="18838"/>
                        <a:pt x="3490" y="18325"/>
                        <a:pt x="2608" y="18204"/>
                      </a:cubicBezTo>
                      <a:lnTo>
                        <a:pt x="2608" y="13254"/>
                      </a:lnTo>
                      <a:lnTo>
                        <a:pt x="10629" y="7305"/>
                      </a:lnTo>
                      <a:lnTo>
                        <a:pt x="10629" y="3226"/>
                      </a:lnTo>
                      <a:cubicBezTo>
                        <a:pt x="11025" y="3162"/>
                        <a:pt x="11400" y="3017"/>
                        <a:pt x="11710" y="2790"/>
                      </a:cubicBezTo>
                      <a:cubicBezTo>
                        <a:pt x="12568" y="2153"/>
                        <a:pt x="12568" y="1117"/>
                        <a:pt x="11710" y="478"/>
                      </a:cubicBezTo>
                      <a:cubicBezTo>
                        <a:pt x="10852" y="-159"/>
                        <a:pt x="9454" y="-159"/>
                        <a:pt x="8593" y="478"/>
                      </a:cubicBezTo>
                      <a:cubicBezTo>
                        <a:pt x="8164" y="796"/>
                        <a:pt x="7947" y="1215"/>
                        <a:pt x="7947" y="1632"/>
                      </a:cubicBezTo>
                      <a:cubicBezTo>
                        <a:pt x="7947" y="2052"/>
                        <a:pt x="8164" y="2469"/>
                        <a:pt x="8593" y="2787"/>
                      </a:cubicBezTo>
                      <a:cubicBezTo>
                        <a:pt x="8892" y="3009"/>
                        <a:pt x="9258" y="3152"/>
                        <a:pt x="9644" y="3219"/>
                      </a:cubicBezTo>
                      <a:lnTo>
                        <a:pt x="9644" y="7002"/>
                      </a:lnTo>
                      <a:lnTo>
                        <a:pt x="1623" y="12951"/>
                      </a:lnTo>
                      <a:lnTo>
                        <a:pt x="1623" y="18233"/>
                      </a:lnTo>
                      <a:cubicBezTo>
                        <a:pt x="689" y="18423"/>
                        <a:pt x="0" y="19055"/>
                        <a:pt x="0" y="19808"/>
                      </a:cubicBezTo>
                      <a:cubicBezTo>
                        <a:pt x="0" y="20708"/>
                        <a:pt x="988" y="21441"/>
                        <a:pt x="2202" y="21441"/>
                      </a:cubicBezTo>
                      <a:cubicBezTo>
                        <a:pt x="3227" y="21441"/>
                        <a:pt x="4085" y="20920"/>
                        <a:pt x="4331" y="20217"/>
                      </a:cubicBezTo>
                      <a:lnTo>
                        <a:pt x="8639" y="20217"/>
                      </a:lnTo>
                      <a:lnTo>
                        <a:pt x="18260" y="13081"/>
                      </a:lnTo>
                      <a:cubicBezTo>
                        <a:pt x="18593" y="13232"/>
                        <a:pt x="18982" y="13318"/>
                        <a:pt x="19398" y="13318"/>
                      </a:cubicBezTo>
                      <a:cubicBezTo>
                        <a:pt x="20612" y="13318"/>
                        <a:pt x="21600" y="12585"/>
                        <a:pt x="21600" y="11685"/>
                      </a:cubicBezTo>
                      <a:cubicBezTo>
                        <a:pt x="21597" y="10784"/>
                        <a:pt x="20609" y="10051"/>
                        <a:pt x="19394" y="10051"/>
                      </a:cubicBezTo>
                      <a:close/>
                      <a:moveTo>
                        <a:pt x="9288" y="991"/>
                      </a:moveTo>
                      <a:cubicBezTo>
                        <a:pt x="9764" y="638"/>
                        <a:pt x="10536" y="638"/>
                        <a:pt x="11011" y="991"/>
                      </a:cubicBezTo>
                      <a:cubicBezTo>
                        <a:pt x="11247" y="1166"/>
                        <a:pt x="11367" y="1398"/>
                        <a:pt x="11367" y="1630"/>
                      </a:cubicBezTo>
                      <a:cubicBezTo>
                        <a:pt x="11367" y="1862"/>
                        <a:pt x="11247" y="2094"/>
                        <a:pt x="11011" y="2269"/>
                      </a:cubicBezTo>
                      <a:cubicBezTo>
                        <a:pt x="10536" y="2622"/>
                        <a:pt x="9764" y="2622"/>
                        <a:pt x="9288" y="2269"/>
                      </a:cubicBezTo>
                      <a:cubicBezTo>
                        <a:pt x="8812" y="1916"/>
                        <a:pt x="8812" y="1344"/>
                        <a:pt x="9288" y="991"/>
                      </a:cubicBezTo>
                      <a:close/>
                      <a:moveTo>
                        <a:pt x="2199" y="20713"/>
                      </a:moveTo>
                      <a:cubicBezTo>
                        <a:pt x="1527" y="20713"/>
                        <a:pt x="978" y="20308"/>
                        <a:pt x="978" y="19808"/>
                      </a:cubicBezTo>
                      <a:cubicBezTo>
                        <a:pt x="978" y="19309"/>
                        <a:pt x="1524" y="18902"/>
                        <a:pt x="2199" y="18902"/>
                      </a:cubicBezTo>
                      <a:cubicBezTo>
                        <a:pt x="2874" y="18902"/>
                        <a:pt x="3420" y="19307"/>
                        <a:pt x="3420" y="19808"/>
                      </a:cubicBezTo>
                      <a:cubicBezTo>
                        <a:pt x="3416" y="20306"/>
                        <a:pt x="2871" y="20713"/>
                        <a:pt x="2199" y="20713"/>
                      </a:cubicBezTo>
                      <a:close/>
                      <a:moveTo>
                        <a:pt x="19394" y="12588"/>
                      </a:moveTo>
                      <a:cubicBezTo>
                        <a:pt x="18722" y="12588"/>
                        <a:pt x="18174" y="12183"/>
                        <a:pt x="18174" y="11682"/>
                      </a:cubicBezTo>
                      <a:cubicBezTo>
                        <a:pt x="18174" y="11184"/>
                        <a:pt x="18719" y="10777"/>
                        <a:pt x="19394" y="10777"/>
                      </a:cubicBezTo>
                      <a:cubicBezTo>
                        <a:pt x="20070" y="10777"/>
                        <a:pt x="20615" y="11181"/>
                        <a:pt x="20615" y="11682"/>
                      </a:cubicBezTo>
                      <a:cubicBezTo>
                        <a:pt x="20615" y="12183"/>
                        <a:pt x="20066" y="12588"/>
                        <a:pt x="19394" y="12588"/>
                      </a:cubicBezTo>
                      <a:close/>
                    </a:path>
                  </a:pathLst>
                </a:custGeom>
                <a:solidFill>
                  <a:srgbClr val="28B93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275" name="Freeform: Shape 240"/>
                <p:cNvSpPr/>
                <p:nvPr/>
              </p:nvSpPr>
              <p:spPr>
                <a:xfrm>
                  <a:off x="6852256" y="5619810"/>
                  <a:ext cx="1447848" cy="19635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7" h="21443" fill="norm" stroke="1" extrusionOk="0">
                      <a:moveTo>
                        <a:pt x="19398" y="8061"/>
                      </a:moveTo>
                      <a:cubicBezTo>
                        <a:pt x="18982" y="8061"/>
                        <a:pt x="18593" y="8149"/>
                        <a:pt x="18260" y="8295"/>
                      </a:cubicBezTo>
                      <a:lnTo>
                        <a:pt x="8639" y="1252"/>
                      </a:lnTo>
                      <a:lnTo>
                        <a:pt x="4348" y="1252"/>
                      </a:lnTo>
                      <a:cubicBezTo>
                        <a:pt x="4125" y="536"/>
                        <a:pt x="3247" y="0"/>
                        <a:pt x="2202" y="0"/>
                      </a:cubicBezTo>
                      <a:cubicBezTo>
                        <a:pt x="988" y="0"/>
                        <a:pt x="0" y="723"/>
                        <a:pt x="0" y="1612"/>
                      </a:cubicBezTo>
                      <a:cubicBezTo>
                        <a:pt x="0" y="2411"/>
                        <a:pt x="802" y="3076"/>
                        <a:pt x="1846" y="3203"/>
                      </a:cubicBezTo>
                      <a:lnTo>
                        <a:pt x="1627" y="3203"/>
                      </a:lnTo>
                      <a:lnTo>
                        <a:pt x="1627" y="8660"/>
                      </a:lnTo>
                      <a:lnTo>
                        <a:pt x="9647" y="14532"/>
                      </a:lnTo>
                      <a:lnTo>
                        <a:pt x="9647" y="18266"/>
                      </a:lnTo>
                      <a:cubicBezTo>
                        <a:pt x="9261" y="18332"/>
                        <a:pt x="8895" y="18473"/>
                        <a:pt x="8596" y="18692"/>
                      </a:cubicBezTo>
                      <a:cubicBezTo>
                        <a:pt x="8167" y="19006"/>
                        <a:pt x="7951" y="19420"/>
                        <a:pt x="7951" y="19832"/>
                      </a:cubicBezTo>
                      <a:cubicBezTo>
                        <a:pt x="7951" y="20246"/>
                        <a:pt x="8167" y="20657"/>
                        <a:pt x="8596" y="20972"/>
                      </a:cubicBezTo>
                      <a:cubicBezTo>
                        <a:pt x="9454" y="21600"/>
                        <a:pt x="10852" y="21600"/>
                        <a:pt x="11713" y="20972"/>
                      </a:cubicBezTo>
                      <a:cubicBezTo>
                        <a:pt x="12571" y="20343"/>
                        <a:pt x="12571" y="19320"/>
                        <a:pt x="11713" y="18690"/>
                      </a:cubicBezTo>
                      <a:cubicBezTo>
                        <a:pt x="11407" y="18466"/>
                        <a:pt x="11028" y="18322"/>
                        <a:pt x="10632" y="18259"/>
                      </a:cubicBezTo>
                      <a:lnTo>
                        <a:pt x="10632" y="14233"/>
                      </a:lnTo>
                      <a:lnTo>
                        <a:pt x="2611" y="8361"/>
                      </a:lnTo>
                      <a:lnTo>
                        <a:pt x="2611" y="3200"/>
                      </a:lnTo>
                      <a:lnTo>
                        <a:pt x="2565" y="3200"/>
                      </a:lnTo>
                      <a:cubicBezTo>
                        <a:pt x="3446" y="3093"/>
                        <a:pt x="4155" y="2603"/>
                        <a:pt x="4351" y="1970"/>
                      </a:cubicBezTo>
                      <a:lnTo>
                        <a:pt x="8237" y="1970"/>
                      </a:lnTo>
                      <a:lnTo>
                        <a:pt x="17551" y="8797"/>
                      </a:lnTo>
                      <a:cubicBezTo>
                        <a:pt x="17325" y="9050"/>
                        <a:pt x="17192" y="9352"/>
                        <a:pt x="17192" y="9676"/>
                      </a:cubicBezTo>
                      <a:cubicBezTo>
                        <a:pt x="17192" y="10565"/>
                        <a:pt x="18180" y="11288"/>
                        <a:pt x="19394" y="11288"/>
                      </a:cubicBezTo>
                      <a:cubicBezTo>
                        <a:pt x="20609" y="11288"/>
                        <a:pt x="21597" y="10565"/>
                        <a:pt x="21597" y="9676"/>
                      </a:cubicBezTo>
                      <a:cubicBezTo>
                        <a:pt x="21600" y="8787"/>
                        <a:pt x="20612" y="8061"/>
                        <a:pt x="19398" y="8061"/>
                      </a:cubicBezTo>
                      <a:close/>
                      <a:moveTo>
                        <a:pt x="11371" y="19834"/>
                      </a:moveTo>
                      <a:cubicBezTo>
                        <a:pt x="11371" y="20063"/>
                        <a:pt x="11251" y="20292"/>
                        <a:pt x="11015" y="20465"/>
                      </a:cubicBezTo>
                      <a:cubicBezTo>
                        <a:pt x="10539" y="20813"/>
                        <a:pt x="9767" y="20813"/>
                        <a:pt x="9291" y="20465"/>
                      </a:cubicBezTo>
                      <a:cubicBezTo>
                        <a:pt x="8816" y="20117"/>
                        <a:pt x="8816" y="19552"/>
                        <a:pt x="9291" y="19204"/>
                      </a:cubicBezTo>
                      <a:cubicBezTo>
                        <a:pt x="9767" y="18855"/>
                        <a:pt x="10539" y="18855"/>
                        <a:pt x="11015" y="19204"/>
                      </a:cubicBezTo>
                      <a:cubicBezTo>
                        <a:pt x="11251" y="19376"/>
                        <a:pt x="11371" y="19605"/>
                        <a:pt x="11371" y="19834"/>
                      </a:cubicBezTo>
                      <a:close/>
                      <a:moveTo>
                        <a:pt x="2202" y="2506"/>
                      </a:moveTo>
                      <a:cubicBezTo>
                        <a:pt x="1530" y="2506"/>
                        <a:pt x="981" y="2107"/>
                        <a:pt x="981" y="1612"/>
                      </a:cubicBezTo>
                      <a:cubicBezTo>
                        <a:pt x="981" y="1120"/>
                        <a:pt x="1527" y="718"/>
                        <a:pt x="2202" y="718"/>
                      </a:cubicBezTo>
                      <a:cubicBezTo>
                        <a:pt x="2878" y="718"/>
                        <a:pt x="3423" y="1118"/>
                        <a:pt x="3423" y="1612"/>
                      </a:cubicBezTo>
                      <a:cubicBezTo>
                        <a:pt x="3420" y="2104"/>
                        <a:pt x="2874" y="2506"/>
                        <a:pt x="2202" y="2506"/>
                      </a:cubicBezTo>
                      <a:close/>
                      <a:moveTo>
                        <a:pt x="19398" y="10567"/>
                      </a:moveTo>
                      <a:cubicBezTo>
                        <a:pt x="18726" y="10567"/>
                        <a:pt x="18177" y="10168"/>
                        <a:pt x="18177" y="9674"/>
                      </a:cubicBezTo>
                      <a:cubicBezTo>
                        <a:pt x="18177" y="9182"/>
                        <a:pt x="18722" y="8780"/>
                        <a:pt x="19398" y="8780"/>
                      </a:cubicBezTo>
                      <a:cubicBezTo>
                        <a:pt x="20073" y="8780"/>
                        <a:pt x="20619" y="9179"/>
                        <a:pt x="20619" y="9674"/>
                      </a:cubicBezTo>
                      <a:cubicBezTo>
                        <a:pt x="20619" y="10168"/>
                        <a:pt x="20070" y="10567"/>
                        <a:pt x="19398" y="10567"/>
                      </a:cubicBezTo>
                      <a:close/>
                    </a:path>
                  </a:pathLst>
                </a:custGeom>
                <a:solidFill>
                  <a:srgbClr val="28B93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276" name="Freeform: Shape 241"/>
                <p:cNvSpPr/>
                <p:nvPr/>
              </p:nvSpPr>
              <p:spPr>
                <a:xfrm>
                  <a:off x="1403099" y="4812256"/>
                  <a:ext cx="1670532" cy="8416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16" h="21600" fill="norm" stroke="1" extrusionOk="0">
                      <a:moveTo>
                        <a:pt x="21416" y="10731"/>
                      </a:moveTo>
                      <a:cubicBezTo>
                        <a:pt x="21416" y="9758"/>
                        <a:pt x="21230" y="8791"/>
                        <a:pt x="20861" y="8053"/>
                      </a:cubicBezTo>
                      <a:cubicBezTo>
                        <a:pt x="20124" y="6576"/>
                        <a:pt x="18923" y="6576"/>
                        <a:pt x="18182" y="8053"/>
                      </a:cubicBezTo>
                      <a:cubicBezTo>
                        <a:pt x="17914" y="8591"/>
                        <a:pt x="17742" y="9255"/>
                        <a:pt x="17671" y="9953"/>
                      </a:cubicBezTo>
                      <a:lnTo>
                        <a:pt x="12013" y="9953"/>
                      </a:lnTo>
                      <a:lnTo>
                        <a:pt x="8465" y="2850"/>
                      </a:lnTo>
                      <a:lnTo>
                        <a:pt x="3724" y="2850"/>
                      </a:lnTo>
                      <a:cubicBezTo>
                        <a:pt x="3644" y="2215"/>
                        <a:pt x="3481" y="1608"/>
                        <a:pt x="3233" y="1110"/>
                      </a:cubicBezTo>
                      <a:cubicBezTo>
                        <a:pt x="2875" y="395"/>
                        <a:pt x="2401" y="0"/>
                        <a:pt x="1895" y="0"/>
                      </a:cubicBezTo>
                      <a:cubicBezTo>
                        <a:pt x="1388" y="0"/>
                        <a:pt x="914" y="395"/>
                        <a:pt x="556" y="1110"/>
                      </a:cubicBezTo>
                      <a:cubicBezTo>
                        <a:pt x="-181" y="2587"/>
                        <a:pt x="-181" y="4991"/>
                        <a:pt x="556" y="6473"/>
                      </a:cubicBezTo>
                      <a:cubicBezTo>
                        <a:pt x="1294" y="7950"/>
                        <a:pt x="2495" y="7950"/>
                        <a:pt x="3235" y="6473"/>
                      </a:cubicBezTo>
                      <a:cubicBezTo>
                        <a:pt x="3510" y="5924"/>
                        <a:pt x="3681" y="5254"/>
                        <a:pt x="3750" y="4544"/>
                      </a:cubicBezTo>
                      <a:lnTo>
                        <a:pt x="8119" y="4544"/>
                      </a:lnTo>
                      <a:lnTo>
                        <a:pt x="11244" y="10800"/>
                      </a:lnTo>
                      <a:lnTo>
                        <a:pt x="8119" y="17056"/>
                      </a:lnTo>
                      <a:lnTo>
                        <a:pt x="3747" y="17056"/>
                      </a:lnTo>
                      <a:cubicBezTo>
                        <a:pt x="3676" y="16352"/>
                        <a:pt x="3504" y="15676"/>
                        <a:pt x="3233" y="15127"/>
                      </a:cubicBezTo>
                      <a:cubicBezTo>
                        <a:pt x="2495" y="13650"/>
                        <a:pt x="1294" y="13650"/>
                        <a:pt x="554" y="15127"/>
                      </a:cubicBezTo>
                      <a:cubicBezTo>
                        <a:pt x="-184" y="16603"/>
                        <a:pt x="-184" y="19007"/>
                        <a:pt x="554" y="20490"/>
                      </a:cubicBezTo>
                      <a:cubicBezTo>
                        <a:pt x="911" y="21205"/>
                        <a:pt x="1386" y="21600"/>
                        <a:pt x="1892" y="21600"/>
                      </a:cubicBezTo>
                      <a:cubicBezTo>
                        <a:pt x="2398" y="21600"/>
                        <a:pt x="2872" y="21205"/>
                        <a:pt x="3230" y="20490"/>
                      </a:cubicBezTo>
                      <a:cubicBezTo>
                        <a:pt x="3478" y="19992"/>
                        <a:pt x="3641" y="19385"/>
                        <a:pt x="3721" y="18750"/>
                      </a:cubicBezTo>
                      <a:lnTo>
                        <a:pt x="8462" y="18750"/>
                      </a:lnTo>
                      <a:lnTo>
                        <a:pt x="12010" y="11647"/>
                      </a:lnTo>
                      <a:lnTo>
                        <a:pt x="17668" y="11647"/>
                      </a:lnTo>
                      <a:cubicBezTo>
                        <a:pt x="17739" y="12345"/>
                        <a:pt x="17911" y="13004"/>
                        <a:pt x="18180" y="13547"/>
                      </a:cubicBezTo>
                      <a:cubicBezTo>
                        <a:pt x="18917" y="15024"/>
                        <a:pt x="20118" y="15024"/>
                        <a:pt x="20858" y="13547"/>
                      </a:cubicBezTo>
                      <a:cubicBezTo>
                        <a:pt x="21227" y="12809"/>
                        <a:pt x="21413" y="11836"/>
                        <a:pt x="21413" y="10869"/>
                      </a:cubicBezTo>
                      <a:cubicBezTo>
                        <a:pt x="21413" y="10846"/>
                        <a:pt x="21413" y="10823"/>
                        <a:pt x="21410" y="10800"/>
                      </a:cubicBezTo>
                      <a:cubicBezTo>
                        <a:pt x="21413" y="10777"/>
                        <a:pt x="21416" y="10754"/>
                        <a:pt x="21416" y="10731"/>
                      </a:cubicBezTo>
                      <a:close/>
                      <a:moveTo>
                        <a:pt x="2632" y="5271"/>
                      </a:moveTo>
                      <a:cubicBezTo>
                        <a:pt x="2223" y="6090"/>
                        <a:pt x="1560" y="6090"/>
                        <a:pt x="1151" y="5271"/>
                      </a:cubicBezTo>
                      <a:cubicBezTo>
                        <a:pt x="948" y="4865"/>
                        <a:pt x="845" y="4327"/>
                        <a:pt x="845" y="3789"/>
                      </a:cubicBezTo>
                      <a:cubicBezTo>
                        <a:pt x="845" y="3251"/>
                        <a:pt x="948" y="2713"/>
                        <a:pt x="1151" y="2307"/>
                      </a:cubicBezTo>
                      <a:cubicBezTo>
                        <a:pt x="1348" y="1912"/>
                        <a:pt x="1611" y="1694"/>
                        <a:pt x="1892" y="1694"/>
                      </a:cubicBezTo>
                      <a:cubicBezTo>
                        <a:pt x="2172" y="1694"/>
                        <a:pt x="2435" y="1912"/>
                        <a:pt x="2632" y="2307"/>
                      </a:cubicBezTo>
                      <a:cubicBezTo>
                        <a:pt x="3041" y="3125"/>
                        <a:pt x="3041" y="4453"/>
                        <a:pt x="2632" y="5271"/>
                      </a:cubicBezTo>
                      <a:close/>
                      <a:moveTo>
                        <a:pt x="2632" y="19293"/>
                      </a:moveTo>
                      <a:cubicBezTo>
                        <a:pt x="2435" y="19688"/>
                        <a:pt x="2172" y="19906"/>
                        <a:pt x="1892" y="19906"/>
                      </a:cubicBezTo>
                      <a:cubicBezTo>
                        <a:pt x="1611" y="19906"/>
                        <a:pt x="1348" y="19688"/>
                        <a:pt x="1151" y="19293"/>
                      </a:cubicBezTo>
                      <a:cubicBezTo>
                        <a:pt x="948" y="18887"/>
                        <a:pt x="845" y="18349"/>
                        <a:pt x="845" y="17811"/>
                      </a:cubicBezTo>
                      <a:cubicBezTo>
                        <a:pt x="845" y="17273"/>
                        <a:pt x="948" y="16735"/>
                        <a:pt x="1151" y="16329"/>
                      </a:cubicBezTo>
                      <a:cubicBezTo>
                        <a:pt x="1560" y="15510"/>
                        <a:pt x="2223" y="15510"/>
                        <a:pt x="2632" y="16329"/>
                      </a:cubicBezTo>
                      <a:cubicBezTo>
                        <a:pt x="3041" y="17142"/>
                        <a:pt x="3041" y="18475"/>
                        <a:pt x="2632" y="19293"/>
                      </a:cubicBezTo>
                      <a:close/>
                      <a:moveTo>
                        <a:pt x="20264" y="12214"/>
                      </a:moveTo>
                      <a:cubicBezTo>
                        <a:pt x="19855" y="13032"/>
                        <a:pt x="19192" y="13032"/>
                        <a:pt x="18783" y="12214"/>
                      </a:cubicBezTo>
                      <a:cubicBezTo>
                        <a:pt x="18588" y="11819"/>
                        <a:pt x="18488" y="11309"/>
                        <a:pt x="18480" y="10794"/>
                      </a:cubicBezTo>
                      <a:cubicBezTo>
                        <a:pt x="18488" y="10279"/>
                        <a:pt x="18588" y="9770"/>
                        <a:pt x="18783" y="9375"/>
                      </a:cubicBezTo>
                      <a:cubicBezTo>
                        <a:pt x="19192" y="8556"/>
                        <a:pt x="19855" y="8556"/>
                        <a:pt x="20264" y="9375"/>
                      </a:cubicBezTo>
                      <a:cubicBezTo>
                        <a:pt x="20458" y="9770"/>
                        <a:pt x="20558" y="10279"/>
                        <a:pt x="20567" y="10794"/>
                      </a:cubicBezTo>
                      <a:cubicBezTo>
                        <a:pt x="20558" y="11315"/>
                        <a:pt x="20458" y="11825"/>
                        <a:pt x="20264" y="12214"/>
                      </a:cubicBezTo>
                      <a:close/>
                    </a:path>
                  </a:pathLst>
                </a:custGeom>
                <a:solidFill>
                  <a:srgbClr val="73198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277" name="Freeform: Shape 242"/>
                <p:cNvSpPr/>
                <p:nvPr/>
              </p:nvSpPr>
              <p:spPr>
                <a:xfrm>
                  <a:off x="1625338" y="2889937"/>
                  <a:ext cx="1448073" cy="1937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7" h="21441" fill="norm" stroke="1" extrusionOk="0">
                      <a:moveTo>
                        <a:pt x="19974" y="18233"/>
                      </a:moveTo>
                      <a:lnTo>
                        <a:pt x="19974" y="12951"/>
                      </a:lnTo>
                      <a:lnTo>
                        <a:pt x="11954" y="7002"/>
                      </a:lnTo>
                      <a:lnTo>
                        <a:pt x="11954" y="3219"/>
                      </a:lnTo>
                      <a:cubicBezTo>
                        <a:pt x="12340" y="3152"/>
                        <a:pt x="12706" y="3009"/>
                        <a:pt x="13005" y="2787"/>
                      </a:cubicBezTo>
                      <a:cubicBezTo>
                        <a:pt x="13434" y="2469"/>
                        <a:pt x="13651" y="2049"/>
                        <a:pt x="13651" y="1632"/>
                      </a:cubicBezTo>
                      <a:cubicBezTo>
                        <a:pt x="13651" y="1213"/>
                        <a:pt x="13434" y="796"/>
                        <a:pt x="13005" y="478"/>
                      </a:cubicBezTo>
                      <a:cubicBezTo>
                        <a:pt x="12147" y="-159"/>
                        <a:pt x="10750" y="-159"/>
                        <a:pt x="9889" y="478"/>
                      </a:cubicBezTo>
                      <a:cubicBezTo>
                        <a:pt x="9030" y="1114"/>
                        <a:pt x="9030" y="2151"/>
                        <a:pt x="9889" y="2790"/>
                      </a:cubicBezTo>
                      <a:cubicBezTo>
                        <a:pt x="10195" y="3017"/>
                        <a:pt x="10574" y="3162"/>
                        <a:pt x="10970" y="3226"/>
                      </a:cubicBezTo>
                      <a:lnTo>
                        <a:pt x="10970" y="7305"/>
                      </a:lnTo>
                      <a:lnTo>
                        <a:pt x="18989" y="13254"/>
                      </a:lnTo>
                      <a:lnTo>
                        <a:pt x="18989" y="18204"/>
                      </a:lnTo>
                      <a:cubicBezTo>
                        <a:pt x="18108" y="18327"/>
                        <a:pt x="17409" y="18838"/>
                        <a:pt x="17233" y="19489"/>
                      </a:cubicBezTo>
                      <a:lnTo>
                        <a:pt x="13364" y="19489"/>
                      </a:lnTo>
                      <a:lnTo>
                        <a:pt x="4045" y="12575"/>
                      </a:lnTo>
                      <a:cubicBezTo>
                        <a:pt x="4271" y="12319"/>
                        <a:pt x="4404" y="12013"/>
                        <a:pt x="4404" y="11685"/>
                      </a:cubicBezTo>
                      <a:cubicBezTo>
                        <a:pt x="4404" y="10784"/>
                        <a:pt x="3416" y="10051"/>
                        <a:pt x="2202" y="10051"/>
                      </a:cubicBezTo>
                      <a:cubicBezTo>
                        <a:pt x="988" y="10051"/>
                        <a:pt x="0" y="10784"/>
                        <a:pt x="0" y="11685"/>
                      </a:cubicBezTo>
                      <a:cubicBezTo>
                        <a:pt x="0" y="12585"/>
                        <a:pt x="988" y="13318"/>
                        <a:pt x="2202" y="13318"/>
                      </a:cubicBezTo>
                      <a:cubicBezTo>
                        <a:pt x="2618" y="13318"/>
                        <a:pt x="3007" y="13229"/>
                        <a:pt x="3339" y="13081"/>
                      </a:cubicBezTo>
                      <a:lnTo>
                        <a:pt x="12959" y="20217"/>
                      </a:lnTo>
                      <a:lnTo>
                        <a:pt x="17266" y="20217"/>
                      </a:lnTo>
                      <a:cubicBezTo>
                        <a:pt x="17512" y="20920"/>
                        <a:pt x="18374" y="21441"/>
                        <a:pt x="19395" y="21441"/>
                      </a:cubicBezTo>
                      <a:cubicBezTo>
                        <a:pt x="20609" y="21441"/>
                        <a:pt x="21597" y="20708"/>
                        <a:pt x="21597" y="19808"/>
                      </a:cubicBezTo>
                      <a:cubicBezTo>
                        <a:pt x="21600" y="19055"/>
                        <a:pt x="20908" y="18421"/>
                        <a:pt x="19974" y="18233"/>
                      </a:cubicBezTo>
                      <a:close/>
                      <a:moveTo>
                        <a:pt x="10228" y="1630"/>
                      </a:moveTo>
                      <a:cubicBezTo>
                        <a:pt x="10228" y="1398"/>
                        <a:pt x="10348" y="1166"/>
                        <a:pt x="10584" y="991"/>
                      </a:cubicBezTo>
                      <a:cubicBezTo>
                        <a:pt x="11059" y="638"/>
                        <a:pt x="11831" y="638"/>
                        <a:pt x="12307" y="991"/>
                      </a:cubicBezTo>
                      <a:cubicBezTo>
                        <a:pt x="12782" y="1344"/>
                        <a:pt x="12782" y="1916"/>
                        <a:pt x="12307" y="2269"/>
                      </a:cubicBezTo>
                      <a:cubicBezTo>
                        <a:pt x="11831" y="2622"/>
                        <a:pt x="11059" y="2622"/>
                        <a:pt x="10584" y="2269"/>
                      </a:cubicBezTo>
                      <a:cubicBezTo>
                        <a:pt x="10348" y="2094"/>
                        <a:pt x="10228" y="1862"/>
                        <a:pt x="10228" y="1630"/>
                      </a:cubicBezTo>
                      <a:close/>
                      <a:moveTo>
                        <a:pt x="985" y="11685"/>
                      </a:moveTo>
                      <a:cubicBezTo>
                        <a:pt x="985" y="11186"/>
                        <a:pt x="1530" y="10779"/>
                        <a:pt x="2205" y="10779"/>
                      </a:cubicBezTo>
                      <a:cubicBezTo>
                        <a:pt x="2877" y="10779"/>
                        <a:pt x="3426" y="11184"/>
                        <a:pt x="3426" y="11685"/>
                      </a:cubicBezTo>
                      <a:cubicBezTo>
                        <a:pt x="3426" y="12183"/>
                        <a:pt x="2880" y="12590"/>
                        <a:pt x="2205" y="12590"/>
                      </a:cubicBezTo>
                      <a:cubicBezTo>
                        <a:pt x="1530" y="12588"/>
                        <a:pt x="985" y="12183"/>
                        <a:pt x="985" y="11685"/>
                      </a:cubicBezTo>
                      <a:close/>
                      <a:moveTo>
                        <a:pt x="19398" y="20713"/>
                      </a:moveTo>
                      <a:cubicBezTo>
                        <a:pt x="18726" y="20713"/>
                        <a:pt x="18177" y="20308"/>
                        <a:pt x="18177" y="19808"/>
                      </a:cubicBezTo>
                      <a:cubicBezTo>
                        <a:pt x="18177" y="19309"/>
                        <a:pt x="18723" y="18902"/>
                        <a:pt x="19398" y="18902"/>
                      </a:cubicBezTo>
                      <a:cubicBezTo>
                        <a:pt x="20070" y="18902"/>
                        <a:pt x="20619" y="19307"/>
                        <a:pt x="20619" y="19808"/>
                      </a:cubicBezTo>
                      <a:cubicBezTo>
                        <a:pt x="20615" y="20306"/>
                        <a:pt x="20070" y="20713"/>
                        <a:pt x="19398" y="20713"/>
                      </a:cubicBezTo>
                      <a:close/>
                    </a:path>
                  </a:pathLst>
                </a:custGeom>
                <a:solidFill>
                  <a:srgbClr val="28B93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278" name="Freeform: Shape 243"/>
                <p:cNvSpPr/>
                <p:nvPr/>
              </p:nvSpPr>
              <p:spPr>
                <a:xfrm>
                  <a:off x="1625561" y="5619810"/>
                  <a:ext cx="1448072" cy="19635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43" fill="norm" stroke="1" extrusionOk="0">
                      <a:moveTo>
                        <a:pt x="21600" y="1612"/>
                      </a:moveTo>
                      <a:cubicBezTo>
                        <a:pt x="21600" y="723"/>
                        <a:pt x="20612" y="0"/>
                        <a:pt x="19398" y="0"/>
                      </a:cubicBezTo>
                      <a:cubicBezTo>
                        <a:pt x="18353" y="0"/>
                        <a:pt x="17475" y="536"/>
                        <a:pt x="17252" y="1252"/>
                      </a:cubicBezTo>
                      <a:lnTo>
                        <a:pt x="12961" y="1252"/>
                      </a:lnTo>
                      <a:lnTo>
                        <a:pt x="3340" y="8295"/>
                      </a:lnTo>
                      <a:cubicBezTo>
                        <a:pt x="3007" y="8147"/>
                        <a:pt x="2618" y="8061"/>
                        <a:pt x="2202" y="8061"/>
                      </a:cubicBezTo>
                      <a:cubicBezTo>
                        <a:pt x="988" y="8061"/>
                        <a:pt x="0" y="8785"/>
                        <a:pt x="0" y="9674"/>
                      </a:cubicBezTo>
                      <a:cubicBezTo>
                        <a:pt x="0" y="10563"/>
                        <a:pt x="988" y="11286"/>
                        <a:pt x="2202" y="11286"/>
                      </a:cubicBezTo>
                      <a:cubicBezTo>
                        <a:pt x="3416" y="11286"/>
                        <a:pt x="4405" y="10563"/>
                        <a:pt x="4405" y="9674"/>
                      </a:cubicBezTo>
                      <a:cubicBezTo>
                        <a:pt x="4405" y="9350"/>
                        <a:pt x="4271" y="9048"/>
                        <a:pt x="4045" y="8794"/>
                      </a:cubicBezTo>
                      <a:lnTo>
                        <a:pt x="13367" y="1970"/>
                      </a:lnTo>
                      <a:lnTo>
                        <a:pt x="17252" y="1970"/>
                      </a:lnTo>
                      <a:cubicBezTo>
                        <a:pt x="17452" y="2603"/>
                        <a:pt x="18157" y="3093"/>
                        <a:pt x="19038" y="3200"/>
                      </a:cubicBezTo>
                      <a:lnTo>
                        <a:pt x="18992" y="3200"/>
                      </a:lnTo>
                      <a:lnTo>
                        <a:pt x="18992" y="8361"/>
                      </a:lnTo>
                      <a:lnTo>
                        <a:pt x="10971" y="14233"/>
                      </a:lnTo>
                      <a:lnTo>
                        <a:pt x="10971" y="18259"/>
                      </a:lnTo>
                      <a:cubicBezTo>
                        <a:pt x="10575" y="18322"/>
                        <a:pt x="10200" y="18466"/>
                        <a:pt x="9890" y="18690"/>
                      </a:cubicBezTo>
                      <a:cubicBezTo>
                        <a:pt x="9032" y="19318"/>
                        <a:pt x="9032" y="20341"/>
                        <a:pt x="9890" y="20972"/>
                      </a:cubicBezTo>
                      <a:cubicBezTo>
                        <a:pt x="10748" y="21600"/>
                        <a:pt x="12146" y="21600"/>
                        <a:pt x="13007" y="20972"/>
                      </a:cubicBezTo>
                      <a:cubicBezTo>
                        <a:pt x="13436" y="20657"/>
                        <a:pt x="13653" y="20243"/>
                        <a:pt x="13653" y="19832"/>
                      </a:cubicBezTo>
                      <a:cubicBezTo>
                        <a:pt x="13653" y="19418"/>
                        <a:pt x="13436" y="19006"/>
                        <a:pt x="13007" y="18692"/>
                      </a:cubicBezTo>
                      <a:cubicBezTo>
                        <a:pt x="12708" y="18473"/>
                        <a:pt x="12342" y="18332"/>
                        <a:pt x="11956" y="18266"/>
                      </a:cubicBezTo>
                      <a:lnTo>
                        <a:pt x="11956" y="14532"/>
                      </a:lnTo>
                      <a:lnTo>
                        <a:pt x="19977" y="8660"/>
                      </a:lnTo>
                      <a:lnTo>
                        <a:pt x="19977" y="3203"/>
                      </a:lnTo>
                      <a:lnTo>
                        <a:pt x="19757" y="3203"/>
                      </a:lnTo>
                      <a:cubicBezTo>
                        <a:pt x="20798" y="3076"/>
                        <a:pt x="21600" y="2411"/>
                        <a:pt x="21600" y="1612"/>
                      </a:cubicBezTo>
                      <a:close/>
                      <a:moveTo>
                        <a:pt x="2199" y="10567"/>
                      </a:moveTo>
                      <a:cubicBezTo>
                        <a:pt x="1527" y="10567"/>
                        <a:pt x="978" y="10168"/>
                        <a:pt x="978" y="9674"/>
                      </a:cubicBezTo>
                      <a:cubicBezTo>
                        <a:pt x="978" y="9182"/>
                        <a:pt x="1524" y="8780"/>
                        <a:pt x="2199" y="8780"/>
                      </a:cubicBezTo>
                      <a:cubicBezTo>
                        <a:pt x="2871" y="8780"/>
                        <a:pt x="3420" y="9179"/>
                        <a:pt x="3420" y="9674"/>
                      </a:cubicBezTo>
                      <a:cubicBezTo>
                        <a:pt x="3420" y="10168"/>
                        <a:pt x="2871" y="10567"/>
                        <a:pt x="2199" y="10567"/>
                      </a:cubicBezTo>
                      <a:close/>
                      <a:moveTo>
                        <a:pt x="12309" y="20465"/>
                      </a:moveTo>
                      <a:cubicBezTo>
                        <a:pt x="11833" y="20813"/>
                        <a:pt x="11061" y="20813"/>
                        <a:pt x="10585" y="20465"/>
                      </a:cubicBezTo>
                      <a:cubicBezTo>
                        <a:pt x="10349" y="20292"/>
                        <a:pt x="10229" y="20063"/>
                        <a:pt x="10229" y="19834"/>
                      </a:cubicBezTo>
                      <a:cubicBezTo>
                        <a:pt x="10229" y="19605"/>
                        <a:pt x="10349" y="19376"/>
                        <a:pt x="10585" y="19204"/>
                      </a:cubicBezTo>
                      <a:cubicBezTo>
                        <a:pt x="11061" y="18855"/>
                        <a:pt x="11833" y="18855"/>
                        <a:pt x="12309" y="19204"/>
                      </a:cubicBezTo>
                      <a:cubicBezTo>
                        <a:pt x="12784" y="19552"/>
                        <a:pt x="12784" y="20117"/>
                        <a:pt x="12309" y="20465"/>
                      </a:cubicBezTo>
                      <a:close/>
                      <a:moveTo>
                        <a:pt x="19398" y="2506"/>
                      </a:moveTo>
                      <a:cubicBezTo>
                        <a:pt x="18726" y="2506"/>
                        <a:pt x="18177" y="2107"/>
                        <a:pt x="18177" y="1612"/>
                      </a:cubicBezTo>
                      <a:cubicBezTo>
                        <a:pt x="18177" y="1120"/>
                        <a:pt x="18722" y="718"/>
                        <a:pt x="19398" y="718"/>
                      </a:cubicBezTo>
                      <a:cubicBezTo>
                        <a:pt x="20070" y="718"/>
                        <a:pt x="20619" y="1118"/>
                        <a:pt x="20619" y="1612"/>
                      </a:cubicBezTo>
                      <a:cubicBezTo>
                        <a:pt x="20615" y="2104"/>
                        <a:pt x="20070" y="2506"/>
                        <a:pt x="19398" y="2506"/>
                      </a:cubicBezTo>
                      <a:close/>
                    </a:path>
                  </a:pathLst>
                </a:custGeom>
                <a:solidFill>
                  <a:srgbClr val="28B93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</p:grpSp>
          <p:sp>
            <p:nvSpPr>
              <p:cNvPr id="280" name="TextBox 438"/>
              <p:cNvSpPr txBox="1"/>
              <p:nvPr/>
            </p:nvSpPr>
            <p:spPr>
              <a:xfrm>
                <a:off x="4288837" y="4558628"/>
                <a:ext cx="3552881" cy="15026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>
                  <a:defRPr sz="2800"/>
                </a:pPr>
                <a:r>
                  <a:t>BigData</a:t>
                </a:r>
                <a:br/>
                <a:r>
                  <a:t>МегаФон</a:t>
                </a:r>
              </a:p>
            </p:txBody>
          </p:sp>
          <p:grpSp>
            <p:nvGrpSpPr>
              <p:cNvPr id="283" name="Rectangle: Rounded Corners 261"/>
              <p:cNvGrpSpPr/>
              <p:nvPr/>
            </p:nvGrpSpPr>
            <p:grpSpPr>
              <a:xfrm>
                <a:off x="4399681" y="562839"/>
                <a:ext cx="2997226" cy="1144097"/>
                <a:chOff x="0" y="0"/>
                <a:chExt cx="2997225" cy="1144095"/>
              </a:xfrm>
            </p:grpSpPr>
            <p:sp>
              <p:nvSpPr>
                <p:cNvPr id="281" name="Сквиркл"/>
                <p:cNvSpPr/>
                <p:nvPr/>
              </p:nvSpPr>
              <p:spPr>
                <a:xfrm>
                  <a:off x="0" y="0"/>
                  <a:ext cx="2997226" cy="11440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50800" dist="12700" dir="2700000">
                    <a:srgbClr val="333167">
                      <a:alpha val="40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algn="ctr" defTabSz="457200">
                    <a:defRPr sz="900"/>
                  </a:pPr>
                </a:p>
              </p:txBody>
            </p:sp>
            <p:sp>
              <p:nvSpPr>
                <p:cNvPr id="282" name="Enablers"/>
                <p:cNvSpPr txBox="1"/>
                <p:nvPr/>
              </p:nvSpPr>
              <p:spPr>
                <a:xfrm>
                  <a:off x="167548" y="339182"/>
                  <a:ext cx="2662130" cy="3628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 defTabSz="457200">
                    <a:defRPr sz="2000"/>
                  </a:lvl1pPr>
                </a:lstStyle>
                <a:p>
                  <a:pPr/>
                  <a:r>
                    <a:t>Enablers</a:t>
                  </a:r>
                </a:p>
              </p:txBody>
            </p:sp>
          </p:grpSp>
          <p:grpSp>
            <p:nvGrpSpPr>
              <p:cNvPr id="286" name="Rectangle: Rounded Corners 262"/>
              <p:cNvGrpSpPr/>
              <p:nvPr/>
            </p:nvGrpSpPr>
            <p:grpSpPr>
              <a:xfrm>
                <a:off x="2391815" y="8643544"/>
                <a:ext cx="3257412" cy="1144097"/>
                <a:chOff x="0" y="0"/>
                <a:chExt cx="3257410" cy="1144095"/>
              </a:xfrm>
            </p:grpSpPr>
            <p:sp>
              <p:nvSpPr>
                <p:cNvPr id="284" name="Сквиркл"/>
                <p:cNvSpPr/>
                <p:nvPr/>
              </p:nvSpPr>
              <p:spPr>
                <a:xfrm>
                  <a:off x="0" y="0"/>
                  <a:ext cx="3257412" cy="11440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50800" dist="12700" dir="2700000">
                    <a:srgbClr val="333167">
                      <a:alpha val="40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285" name="CVM B2X"/>
                <p:cNvSpPr txBox="1"/>
                <p:nvPr/>
              </p:nvSpPr>
              <p:spPr>
                <a:xfrm>
                  <a:off x="270408" y="390612"/>
                  <a:ext cx="1893712" cy="3628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457200">
                    <a:defRPr sz="900"/>
                  </a:lvl1pPr>
                </a:lstStyle>
                <a:p>
                  <a:pPr/>
                  <a:r>
                    <a:t>CVM B2X</a:t>
                  </a:r>
                </a:p>
              </p:txBody>
            </p:sp>
          </p:grpSp>
          <p:grpSp>
            <p:nvGrpSpPr>
              <p:cNvPr id="289" name="Rectangle: Rounded Corners 217"/>
              <p:cNvGrpSpPr/>
              <p:nvPr/>
            </p:nvGrpSpPr>
            <p:grpSpPr>
              <a:xfrm>
                <a:off x="6511035" y="8643544"/>
                <a:ext cx="3257412" cy="1144097"/>
                <a:chOff x="0" y="0"/>
                <a:chExt cx="3257410" cy="1144095"/>
              </a:xfrm>
            </p:grpSpPr>
            <p:sp>
              <p:nvSpPr>
                <p:cNvPr id="287" name="Сквиркл"/>
                <p:cNvSpPr/>
                <p:nvPr/>
              </p:nvSpPr>
              <p:spPr>
                <a:xfrm>
                  <a:off x="0" y="0"/>
                  <a:ext cx="3257412" cy="11440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50800" dist="12700" dir="2700000">
                    <a:srgbClr val="333167">
                      <a:alpha val="40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288" name="Smart CAPEX"/>
                <p:cNvSpPr txBox="1"/>
                <p:nvPr/>
              </p:nvSpPr>
              <p:spPr>
                <a:xfrm>
                  <a:off x="1299012" y="214520"/>
                  <a:ext cx="1687991" cy="71505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457200">
                    <a:defRPr sz="900"/>
                  </a:lvl1pPr>
                </a:lstStyle>
                <a:p>
                  <a:pPr/>
                  <a:r>
                    <a:t>Smart CAPEX</a:t>
                  </a:r>
                </a:p>
              </p:txBody>
            </p:sp>
          </p:grpSp>
          <p:sp>
            <p:nvSpPr>
              <p:cNvPr id="290" name="Freeform: Shape 148"/>
              <p:cNvSpPr/>
              <p:nvPr/>
            </p:nvSpPr>
            <p:spPr>
              <a:xfrm>
                <a:off x="6511036" y="8645890"/>
                <a:ext cx="1145320" cy="1145319"/>
              </a:xfrm>
              <a:prstGeom prst="ellipse">
                <a:avLst/>
              </a:prstGeom>
              <a:solidFill>
                <a:srgbClr val="7319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pPr defTabSz="457200">
                  <a:defRPr sz="1800"/>
                </a:pPr>
              </a:p>
            </p:txBody>
          </p:sp>
          <p:sp>
            <p:nvSpPr>
              <p:cNvPr id="291" name="Freeform: Shape 150"/>
              <p:cNvSpPr/>
              <p:nvPr/>
            </p:nvSpPr>
            <p:spPr>
              <a:xfrm>
                <a:off x="4507476" y="8645890"/>
                <a:ext cx="1145319" cy="1145319"/>
              </a:xfrm>
              <a:prstGeom prst="ellipse">
                <a:avLst/>
              </a:prstGeom>
              <a:solidFill>
                <a:srgbClr val="7319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pPr defTabSz="457200">
                  <a:defRPr sz="1800"/>
                </a:pPr>
              </a:p>
            </p:txBody>
          </p:sp>
          <p:grpSp>
            <p:nvGrpSpPr>
              <p:cNvPr id="294" name="Rectangle: Rounded Corners 255"/>
              <p:cNvGrpSpPr/>
              <p:nvPr/>
            </p:nvGrpSpPr>
            <p:grpSpPr>
              <a:xfrm>
                <a:off x="7453597" y="7209388"/>
                <a:ext cx="3257412" cy="1144097"/>
                <a:chOff x="0" y="0"/>
                <a:chExt cx="3257410" cy="1144095"/>
              </a:xfrm>
            </p:grpSpPr>
            <p:sp>
              <p:nvSpPr>
                <p:cNvPr id="292" name="Сквиркл"/>
                <p:cNvSpPr/>
                <p:nvPr/>
              </p:nvSpPr>
              <p:spPr>
                <a:xfrm>
                  <a:off x="0" y="0"/>
                  <a:ext cx="3257412" cy="11440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50800" dist="12700" dir="2700000">
                    <a:srgbClr val="333167">
                      <a:alpha val="40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293" name="Retail"/>
                <p:cNvSpPr txBox="1"/>
                <p:nvPr/>
              </p:nvSpPr>
              <p:spPr>
                <a:xfrm>
                  <a:off x="1299012" y="390612"/>
                  <a:ext cx="1687991" cy="3628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457200">
                    <a:defRPr sz="900"/>
                  </a:lvl1pPr>
                </a:lstStyle>
                <a:p>
                  <a:pPr/>
                  <a:r>
                    <a:t>Retail</a:t>
                  </a:r>
                </a:p>
              </p:txBody>
            </p:sp>
          </p:grpSp>
          <p:grpSp>
            <p:nvGrpSpPr>
              <p:cNvPr id="297" name="Rectangle: Rounded Corners 262"/>
              <p:cNvGrpSpPr/>
              <p:nvPr/>
            </p:nvGrpSpPr>
            <p:grpSpPr>
              <a:xfrm>
                <a:off x="700187" y="7209388"/>
                <a:ext cx="3257412" cy="1144097"/>
                <a:chOff x="0" y="0"/>
                <a:chExt cx="3257410" cy="1144095"/>
              </a:xfrm>
            </p:grpSpPr>
            <p:sp>
              <p:nvSpPr>
                <p:cNvPr id="295" name="Сквиркл"/>
                <p:cNvSpPr/>
                <p:nvPr/>
              </p:nvSpPr>
              <p:spPr>
                <a:xfrm>
                  <a:off x="0" y="0"/>
                  <a:ext cx="3257412" cy="11440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50800" dist="12700" dir="2700000">
                    <a:srgbClr val="333167">
                      <a:alpha val="40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296" name="Affiliated companies"/>
                <p:cNvSpPr txBox="1"/>
                <p:nvPr/>
              </p:nvSpPr>
              <p:spPr>
                <a:xfrm>
                  <a:off x="270408" y="214520"/>
                  <a:ext cx="1893712" cy="71505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457200">
                    <a:defRPr sz="900"/>
                  </a:lvl1pPr>
                </a:lstStyle>
                <a:p>
                  <a:pPr/>
                  <a:r>
                    <a:t>Affiliated companies</a:t>
                  </a:r>
                </a:p>
              </p:txBody>
            </p:sp>
          </p:grpSp>
          <p:sp>
            <p:nvSpPr>
              <p:cNvPr id="298" name="Freeform: Shape 151"/>
              <p:cNvSpPr/>
              <p:nvPr/>
            </p:nvSpPr>
            <p:spPr>
              <a:xfrm>
                <a:off x="2815848" y="7210559"/>
                <a:ext cx="1145320" cy="1145320"/>
              </a:xfrm>
              <a:prstGeom prst="ellipse">
                <a:avLst/>
              </a:prstGeom>
              <a:solidFill>
                <a:srgbClr val="7319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pPr defTabSz="457200">
                  <a:defRPr sz="1800"/>
                </a:pPr>
              </a:p>
            </p:txBody>
          </p:sp>
          <p:grpSp>
            <p:nvGrpSpPr>
              <p:cNvPr id="301" name="Rectangle: Rounded Corners 259"/>
              <p:cNvGrpSpPr/>
              <p:nvPr/>
            </p:nvGrpSpPr>
            <p:grpSpPr>
              <a:xfrm>
                <a:off x="2" y="5409294"/>
                <a:ext cx="3109013" cy="1144097"/>
                <a:chOff x="0" y="0"/>
                <a:chExt cx="3109011" cy="1144095"/>
              </a:xfrm>
            </p:grpSpPr>
            <p:sp>
              <p:nvSpPr>
                <p:cNvPr id="299" name="Сквиркл"/>
                <p:cNvSpPr/>
                <p:nvPr/>
              </p:nvSpPr>
              <p:spPr>
                <a:xfrm>
                  <a:off x="0" y="0"/>
                  <a:ext cx="3109013" cy="11440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50800" dist="12700" dir="2700000">
                    <a:srgbClr val="333167">
                      <a:alpha val="40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00" name="Data services"/>
                <p:cNvSpPr txBox="1"/>
                <p:nvPr/>
              </p:nvSpPr>
              <p:spPr>
                <a:xfrm>
                  <a:off x="270408" y="214520"/>
                  <a:ext cx="1745313" cy="71505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457200">
                    <a:defRPr sz="900"/>
                  </a:lvl1pPr>
                </a:lstStyle>
                <a:p>
                  <a:pPr/>
                  <a:r>
                    <a:t>Data services</a:t>
                  </a:r>
                </a:p>
              </p:txBody>
            </p:sp>
          </p:grpSp>
          <p:grpSp>
            <p:nvGrpSpPr>
              <p:cNvPr id="304" name="Rectangle: Rounded Corners 254"/>
              <p:cNvGrpSpPr/>
              <p:nvPr/>
            </p:nvGrpSpPr>
            <p:grpSpPr>
              <a:xfrm>
                <a:off x="8993939" y="5409294"/>
                <a:ext cx="3257412" cy="1144097"/>
                <a:chOff x="0" y="0"/>
                <a:chExt cx="3257410" cy="1144095"/>
              </a:xfrm>
            </p:grpSpPr>
            <p:sp>
              <p:nvSpPr>
                <p:cNvPr id="302" name="Сквиркл"/>
                <p:cNvSpPr/>
                <p:nvPr/>
              </p:nvSpPr>
              <p:spPr>
                <a:xfrm>
                  <a:off x="0" y="0"/>
                  <a:ext cx="3257412" cy="11440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50800" dist="12700" dir="2700000">
                    <a:srgbClr val="333167">
                      <a:alpha val="40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03" name="Geo-Data"/>
                <p:cNvSpPr txBox="1"/>
                <p:nvPr/>
              </p:nvSpPr>
              <p:spPr>
                <a:xfrm>
                  <a:off x="1299012" y="390612"/>
                  <a:ext cx="1687991" cy="3628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457200">
                    <a:defRPr sz="900"/>
                  </a:lvl1pPr>
                </a:lstStyle>
                <a:p>
                  <a:pPr/>
                  <a:r>
                    <a:t>Geo-Data</a:t>
                  </a:r>
                </a:p>
              </p:txBody>
            </p:sp>
          </p:grpSp>
          <p:sp>
            <p:nvSpPr>
              <p:cNvPr id="305" name="Freeform: Shape 152"/>
              <p:cNvSpPr/>
              <p:nvPr/>
            </p:nvSpPr>
            <p:spPr>
              <a:xfrm>
                <a:off x="1967264" y="5409294"/>
                <a:ext cx="1145320" cy="1145320"/>
              </a:xfrm>
              <a:prstGeom prst="ellipse">
                <a:avLst/>
              </a:prstGeom>
              <a:solidFill>
                <a:srgbClr val="7319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pPr defTabSz="457200">
                  <a:defRPr sz="1800"/>
                </a:pPr>
              </a:p>
            </p:txBody>
          </p:sp>
          <p:grpSp>
            <p:nvGrpSpPr>
              <p:cNvPr id="308" name="Rectangle: Rounded Corners 258"/>
              <p:cNvGrpSpPr/>
              <p:nvPr/>
            </p:nvGrpSpPr>
            <p:grpSpPr>
              <a:xfrm>
                <a:off x="-1" y="3425269"/>
                <a:ext cx="3396126" cy="1144097"/>
                <a:chOff x="0" y="0"/>
                <a:chExt cx="3396124" cy="1144095"/>
              </a:xfrm>
            </p:grpSpPr>
            <p:sp>
              <p:nvSpPr>
                <p:cNvPr id="306" name="Сквиркл"/>
                <p:cNvSpPr/>
                <p:nvPr/>
              </p:nvSpPr>
              <p:spPr>
                <a:xfrm>
                  <a:off x="0" y="0"/>
                  <a:ext cx="3396124" cy="11440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50800" dist="12700" dir="2700000">
                    <a:srgbClr val="333167">
                      <a:alpha val="40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07" name="Strategy and Marketing"/>
                <p:cNvSpPr txBox="1"/>
                <p:nvPr/>
              </p:nvSpPr>
              <p:spPr>
                <a:xfrm>
                  <a:off x="270408" y="214520"/>
                  <a:ext cx="2032425" cy="71505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457200">
                    <a:defRPr sz="900"/>
                  </a:lvl1pPr>
                </a:lstStyle>
                <a:p>
                  <a:pPr/>
                  <a:r>
                    <a:t>Strategy and Marketing</a:t>
                  </a:r>
                </a:p>
              </p:txBody>
            </p:sp>
          </p:grpSp>
          <p:grpSp>
            <p:nvGrpSpPr>
              <p:cNvPr id="311" name="Rectangle: Rounded Corners 253"/>
              <p:cNvGrpSpPr/>
              <p:nvPr/>
            </p:nvGrpSpPr>
            <p:grpSpPr>
              <a:xfrm>
                <a:off x="8695867" y="3425269"/>
                <a:ext cx="3555481" cy="1144097"/>
                <a:chOff x="0" y="0"/>
                <a:chExt cx="3555480" cy="1144095"/>
              </a:xfrm>
            </p:grpSpPr>
            <p:sp>
              <p:nvSpPr>
                <p:cNvPr id="309" name="Сквиркл"/>
                <p:cNvSpPr/>
                <p:nvPr/>
              </p:nvSpPr>
              <p:spPr>
                <a:xfrm>
                  <a:off x="0" y="0"/>
                  <a:ext cx="3555481" cy="11440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50800" dist="12700" dir="2700000">
                    <a:srgbClr val="333167">
                      <a:alpha val="40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10" name="Development &amp; Retention"/>
                <p:cNvSpPr txBox="1"/>
                <p:nvPr/>
              </p:nvSpPr>
              <p:spPr>
                <a:xfrm>
                  <a:off x="1299012" y="214520"/>
                  <a:ext cx="1986060" cy="71505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457200">
                    <a:defRPr sz="1800"/>
                  </a:pPr>
                  <a:r>
                    <a:t>Development</a:t>
                  </a:r>
                  <a:r>
                    <a:t> </a:t>
                  </a:r>
                  <a:r>
                    <a:t>&amp;</a:t>
                  </a:r>
                  <a:r>
                    <a:t> </a:t>
                  </a:r>
                  <a:r>
                    <a:t>Retention</a:t>
                  </a:r>
                </a:p>
              </p:txBody>
            </p:sp>
          </p:grpSp>
          <p:sp>
            <p:nvSpPr>
              <p:cNvPr id="312" name="Freeform: Shape 27"/>
              <p:cNvSpPr/>
              <p:nvPr/>
            </p:nvSpPr>
            <p:spPr>
              <a:xfrm>
                <a:off x="8682798" y="3427615"/>
                <a:ext cx="1145320" cy="1145319"/>
              </a:xfrm>
              <a:prstGeom prst="ellipse">
                <a:avLst/>
              </a:prstGeom>
              <a:solidFill>
                <a:srgbClr val="7319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pPr defTabSz="457200">
                  <a:defRPr sz="1800"/>
                </a:pPr>
              </a:p>
            </p:txBody>
          </p:sp>
          <p:sp>
            <p:nvSpPr>
              <p:cNvPr id="313" name="Freeform: Shape 154"/>
              <p:cNvSpPr/>
              <p:nvPr/>
            </p:nvSpPr>
            <p:spPr>
              <a:xfrm>
                <a:off x="2254373" y="3427615"/>
                <a:ext cx="1145320" cy="1145319"/>
              </a:xfrm>
              <a:prstGeom prst="ellipse">
                <a:avLst/>
              </a:prstGeom>
              <a:solidFill>
                <a:srgbClr val="7319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pPr defTabSz="457200">
                  <a:defRPr sz="1800"/>
                </a:pPr>
              </a:p>
            </p:txBody>
          </p:sp>
          <p:grpSp>
            <p:nvGrpSpPr>
              <p:cNvPr id="316" name="Rectangle: Rounded Corners 256"/>
              <p:cNvGrpSpPr/>
              <p:nvPr/>
            </p:nvGrpSpPr>
            <p:grpSpPr>
              <a:xfrm>
                <a:off x="1447871" y="1951609"/>
                <a:ext cx="3257412" cy="1144097"/>
                <a:chOff x="0" y="0"/>
                <a:chExt cx="3257410" cy="1144095"/>
              </a:xfrm>
            </p:grpSpPr>
            <p:sp>
              <p:nvSpPr>
                <p:cNvPr id="314" name="Сквиркл"/>
                <p:cNvSpPr/>
                <p:nvPr/>
              </p:nvSpPr>
              <p:spPr>
                <a:xfrm>
                  <a:off x="0" y="0"/>
                  <a:ext cx="3257412" cy="11440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50800" dist="12700" dir="2700000">
                    <a:srgbClr val="333167">
                      <a:alpha val="40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15" name="BigData"/>
                <p:cNvSpPr txBox="1"/>
                <p:nvPr/>
              </p:nvSpPr>
              <p:spPr>
                <a:xfrm>
                  <a:off x="270408" y="390612"/>
                  <a:ext cx="1893712" cy="3628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457200">
                    <a:defRPr sz="900"/>
                  </a:lvl1pPr>
                </a:lstStyle>
                <a:p>
                  <a:pPr/>
                  <a:r>
                    <a:t>BigData</a:t>
                  </a:r>
                </a:p>
              </p:txBody>
            </p:sp>
          </p:grpSp>
          <p:grpSp>
            <p:nvGrpSpPr>
              <p:cNvPr id="319" name="Rectangle: Rounded Corners 252"/>
              <p:cNvGrpSpPr/>
              <p:nvPr/>
            </p:nvGrpSpPr>
            <p:grpSpPr>
              <a:xfrm>
                <a:off x="7365665" y="1951609"/>
                <a:ext cx="3257412" cy="1144097"/>
                <a:chOff x="0" y="0"/>
                <a:chExt cx="3257410" cy="1144095"/>
              </a:xfrm>
            </p:grpSpPr>
            <p:sp>
              <p:nvSpPr>
                <p:cNvPr id="317" name="Сквиркл"/>
                <p:cNvSpPr/>
                <p:nvPr/>
              </p:nvSpPr>
              <p:spPr>
                <a:xfrm>
                  <a:off x="0" y="0"/>
                  <a:ext cx="3257412" cy="11440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50800" dist="12700" dir="2700000">
                    <a:srgbClr val="333167">
                      <a:alpha val="40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18" name="Customer profile"/>
                <p:cNvSpPr txBox="1"/>
                <p:nvPr/>
              </p:nvSpPr>
              <p:spPr>
                <a:xfrm>
                  <a:off x="1299012" y="214520"/>
                  <a:ext cx="1687991" cy="71505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457200">
                    <a:defRPr sz="1800"/>
                  </a:lvl1pPr>
                </a:lstStyle>
                <a:p>
                  <a:pPr/>
                  <a:r>
                    <a:t>Customer profile</a:t>
                  </a:r>
                </a:p>
              </p:txBody>
            </p:sp>
          </p:grpSp>
          <p:sp>
            <p:nvSpPr>
              <p:cNvPr id="320" name="Freeform: Shape 25"/>
              <p:cNvSpPr/>
              <p:nvPr/>
            </p:nvSpPr>
            <p:spPr>
              <a:xfrm>
                <a:off x="7365666" y="1951609"/>
                <a:ext cx="1145319" cy="1145319"/>
              </a:xfrm>
              <a:prstGeom prst="ellipse">
                <a:avLst/>
              </a:prstGeom>
              <a:solidFill>
                <a:srgbClr val="7319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pPr defTabSz="457200">
                  <a:defRPr sz="1800"/>
                </a:pPr>
              </a:p>
            </p:txBody>
          </p:sp>
          <p:sp>
            <p:nvSpPr>
              <p:cNvPr id="321" name="Freeform: Shape 155"/>
              <p:cNvSpPr/>
              <p:nvPr/>
            </p:nvSpPr>
            <p:spPr>
              <a:xfrm>
                <a:off x="3563532" y="1951609"/>
                <a:ext cx="1145319" cy="1145319"/>
              </a:xfrm>
              <a:prstGeom prst="ellipse">
                <a:avLst/>
              </a:prstGeom>
              <a:solidFill>
                <a:srgbClr val="7319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pPr defTabSz="457200">
                  <a:defRPr sz="1800"/>
                </a:pPr>
              </a:p>
            </p:txBody>
          </p:sp>
          <p:sp>
            <p:nvSpPr>
              <p:cNvPr id="322" name="Freeform: Shape 158"/>
              <p:cNvSpPr/>
              <p:nvPr/>
            </p:nvSpPr>
            <p:spPr>
              <a:xfrm>
                <a:off x="5327419" y="1436632"/>
                <a:ext cx="1145319" cy="1145320"/>
              </a:xfrm>
              <a:prstGeom prst="ellipse">
                <a:avLst/>
              </a:prstGeom>
              <a:solidFill>
                <a:srgbClr val="7319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pPr defTabSz="457200">
                  <a:defRPr sz="1800"/>
                </a:pPr>
              </a:p>
            </p:txBody>
          </p:sp>
          <p:grpSp>
            <p:nvGrpSpPr>
              <p:cNvPr id="333" name="Group 249"/>
              <p:cNvGrpSpPr/>
              <p:nvPr/>
            </p:nvGrpSpPr>
            <p:grpSpPr>
              <a:xfrm>
                <a:off x="4667869" y="9009976"/>
                <a:ext cx="820967" cy="409934"/>
                <a:chOff x="0" y="0"/>
                <a:chExt cx="820965" cy="409933"/>
              </a:xfrm>
            </p:grpSpPr>
            <p:sp>
              <p:nvSpPr>
                <p:cNvPr id="323" name="Freeform 242"/>
                <p:cNvSpPr/>
                <p:nvPr/>
              </p:nvSpPr>
              <p:spPr>
                <a:xfrm>
                  <a:off x="145605" y="23235"/>
                  <a:ext cx="514471" cy="386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15" h="21398" fill="norm" stroke="1" extrusionOk="0">
                      <a:moveTo>
                        <a:pt x="0" y="11708"/>
                      </a:moveTo>
                      <a:cubicBezTo>
                        <a:pt x="152" y="12718"/>
                        <a:pt x="152" y="13121"/>
                        <a:pt x="913" y="13727"/>
                      </a:cubicBezTo>
                      <a:cubicBezTo>
                        <a:pt x="913" y="13323"/>
                        <a:pt x="913" y="13121"/>
                        <a:pt x="913" y="12920"/>
                      </a:cubicBezTo>
                      <a:cubicBezTo>
                        <a:pt x="1369" y="11910"/>
                        <a:pt x="1369" y="11910"/>
                        <a:pt x="1369" y="11910"/>
                      </a:cubicBezTo>
                      <a:cubicBezTo>
                        <a:pt x="1673" y="11103"/>
                        <a:pt x="2434" y="10699"/>
                        <a:pt x="2890" y="11103"/>
                      </a:cubicBezTo>
                      <a:cubicBezTo>
                        <a:pt x="3499" y="11507"/>
                        <a:pt x="3803" y="12516"/>
                        <a:pt x="3499" y="13121"/>
                      </a:cubicBezTo>
                      <a:cubicBezTo>
                        <a:pt x="3042" y="14333"/>
                        <a:pt x="3042" y="14333"/>
                        <a:pt x="3042" y="14333"/>
                      </a:cubicBezTo>
                      <a:cubicBezTo>
                        <a:pt x="3042" y="14535"/>
                        <a:pt x="2890" y="14736"/>
                        <a:pt x="2738" y="14938"/>
                      </a:cubicBezTo>
                      <a:cubicBezTo>
                        <a:pt x="3651" y="15544"/>
                        <a:pt x="3651" y="15544"/>
                        <a:pt x="3651" y="15544"/>
                      </a:cubicBezTo>
                      <a:cubicBezTo>
                        <a:pt x="3499" y="15342"/>
                        <a:pt x="3651" y="14938"/>
                        <a:pt x="3651" y="14736"/>
                      </a:cubicBezTo>
                      <a:cubicBezTo>
                        <a:pt x="4715" y="12112"/>
                        <a:pt x="4715" y="12112"/>
                        <a:pt x="4715" y="12112"/>
                      </a:cubicBezTo>
                      <a:cubicBezTo>
                        <a:pt x="5020" y="11305"/>
                        <a:pt x="5628" y="11103"/>
                        <a:pt x="6237" y="11507"/>
                      </a:cubicBezTo>
                      <a:cubicBezTo>
                        <a:pt x="6845" y="11910"/>
                        <a:pt x="6997" y="12718"/>
                        <a:pt x="6845" y="13525"/>
                      </a:cubicBezTo>
                      <a:cubicBezTo>
                        <a:pt x="5780" y="16150"/>
                        <a:pt x="5780" y="16150"/>
                        <a:pt x="5780" y="16150"/>
                      </a:cubicBezTo>
                      <a:cubicBezTo>
                        <a:pt x="5628" y="16351"/>
                        <a:pt x="5628" y="16553"/>
                        <a:pt x="5324" y="16755"/>
                      </a:cubicBezTo>
                      <a:cubicBezTo>
                        <a:pt x="6237" y="17159"/>
                        <a:pt x="6237" y="17159"/>
                        <a:pt x="6237" y="17159"/>
                      </a:cubicBezTo>
                      <a:cubicBezTo>
                        <a:pt x="6237" y="16957"/>
                        <a:pt x="6237" y="16755"/>
                        <a:pt x="6389" y="16553"/>
                      </a:cubicBezTo>
                      <a:cubicBezTo>
                        <a:pt x="7606" y="13323"/>
                        <a:pt x="7606" y="13323"/>
                        <a:pt x="7606" y="13323"/>
                      </a:cubicBezTo>
                      <a:cubicBezTo>
                        <a:pt x="7758" y="12516"/>
                        <a:pt x="8518" y="12112"/>
                        <a:pt x="9127" y="12516"/>
                      </a:cubicBezTo>
                      <a:cubicBezTo>
                        <a:pt x="9735" y="12920"/>
                        <a:pt x="9887" y="13929"/>
                        <a:pt x="9583" y="14736"/>
                      </a:cubicBezTo>
                      <a:cubicBezTo>
                        <a:pt x="8366" y="17764"/>
                        <a:pt x="8366" y="17764"/>
                        <a:pt x="8366" y="17764"/>
                      </a:cubicBezTo>
                      <a:cubicBezTo>
                        <a:pt x="8366" y="18168"/>
                        <a:pt x="8214" y="18370"/>
                        <a:pt x="8062" y="18370"/>
                      </a:cubicBezTo>
                      <a:cubicBezTo>
                        <a:pt x="8823" y="18976"/>
                        <a:pt x="8823" y="18976"/>
                        <a:pt x="8823" y="18976"/>
                      </a:cubicBezTo>
                      <a:cubicBezTo>
                        <a:pt x="8823" y="18774"/>
                        <a:pt x="8823" y="18370"/>
                        <a:pt x="8975" y="18168"/>
                      </a:cubicBezTo>
                      <a:cubicBezTo>
                        <a:pt x="9431" y="17159"/>
                        <a:pt x="9431" y="17159"/>
                        <a:pt x="9431" y="17159"/>
                      </a:cubicBezTo>
                      <a:cubicBezTo>
                        <a:pt x="9583" y="16351"/>
                        <a:pt x="10344" y="15948"/>
                        <a:pt x="10952" y="16351"/>
                      </a:cubicBezTo>
                      <a:cubicBezTo>
                        <a:pt x="11561" y="16755"/>
                        <a:pt x="11713" y="17764"/>
                        <a:pt x="11408" y="18572"/>
                      </a:cubicBezTo>
                      <a:cubicBezTo>
                        <a:pt x="11104" y="19581"/>
                        <a:pt x="11104" y="19581"/>
                        <a:pt x="11104" y="19581"/>
                      </a:cubicBezTo>
                      <a:cubicBezTo>
                        <a:pt x="10952" y="19783"/>
                        <a:pt x="10800" y="19985"/>
                        <a:pt x="10648" y="20187"/>
                      </a:cubicBezTo>
                      <a:cubicBezTo>
                        <a:pt x="10648" y="20187"/>
                        <a:pt x="10800" y="20187"/>
                        <a:pt x="10800" y="20187"/>
                      </a:cubicBezTo>
                      <a:cubicBezTo>
                        <a:pt x="12321" y="21196"/>
                        <a:pt x="12321" y="21196"/>
                        <a:pt x="12321" y="21196"/>
                      </a:cubicBezTo>
                      <a:cubicBezTo>
                        <a:pt x="12930" y="21600"/>
                        <a:pt x="13690" y="21398"/>
                        <a:pt x="13994" y="20591"/>
                      </a:cubicBezTo>
                      <a:cubicBezTo>
                        <a:pt x="14146" y="19985"/>
                        <a:pt x="14146" y="19379"/>
                        <a:pt x="13842" y="18976"/>
                      </a:cubicBezTo>
                      <a:cubicBezTo>
                        <a:pt x="13842" y="18774"/>
                        <a:pt x="13994" y="18774"/>
                        <a:pt x="13994" y="18572"/>
                      </a:cubicBezTo>
                      <a:cubicBezTo>
                        <a:pt x="15059" y="19178"/>
                        <a:pt x="15059" y="19178"/>
                        <a:pt x="15059" y="19178"/>
                      </a:cubicBezTo>
                      <a:cubicBezTo>
                        <a:pt x="15668" y="19581"/>
                        <a:pt x="16276" y="19379"/>
                        <a:pt x="16580" y="18572"/>
                      </a:cubicBezTo>
                      <a:cubicBezTo>
                        <a:pt x="16885" y="17764"/>
                        <a:pt x="16580" y="16755"/>
                        <a:pt x="16124" y="16553"/>
                      </a:cubicBezTo>
                      <a:cubicBezTo>
                        <a:pt x="15059" y="15746"/>
                        <a:pt x="15059" y="15746"/>
                        <a:pt x="15059" y="15746"/>
                      </a:cubicBezTo>
                      <a:cubicBezTo>
                        <a:pt x="15211" y="15544"/>
                        <a:pt x="15211" y="15544"/>
                        <a:pt x="15211" y="15544"/>
                      </a:cubicBezTo>
                      <a:cubicBezTo>
                        <a:pt x="17493" y="17159"/>
                        <a:pt x="17493" y="17159"/>
                        <a:pt x="17493" y="17159"/>
                      </a:cubicBezTo>
                      <a:cubicBezTo>
                        <a:pt x="18101" y="17361"/>
                        <a:pt x="18710" y="17159"/>
                        <a:pt x="19014" y="16351"/>
                      </a:cubicBezTo>
                      <a:cubicBezTo>
                        <a:pt x="19318" y="15544"/>
                        <a:pt x="19166" y="14736"/>
                        <a:pt x="18558" y="14333"/>
                      </a:cubicBezTo>
                      <a:cubicBezTo>
                        <a:pt x="16276" y="12718"/>
                        <a:pt x="16276" y="12718"/>
                        <a:pt x="16276" y="12718"/>
                      </a:cubicBezTo>
                      <a:cubicBezTo>
                        <a:pt x="16276" y="12718"/>
                        <a:pt x="16276" y="12516"/>
                        <a:pt x="16276" y="12516"/>
                      </a:cubicBezTo>
                      <a:cubicBezTo>
                        <a:pt x="17341" y="13121"/>
                        <a:pt x="17341" y="13121"/>
                        <a:pt x="17341" y="13121"/>
                      </a:cubicBezTo>
                      <a:cubicBezTo>
                        <a:pt x="17341" y="13121"/>
                        <a:pt x="17493" y="13323"/>
                        <a:pt x="17645" y="13323"/>
                      </a:cubicBezTo>
                      <a:cubicBezTo>
                        <a:pt x="17645" y="13323"/>
                        <a:pt x="17797" y="13525"/>
                        <a:pt x="17797" y="13525"/>
                      </a:cubicBezTo>
                      <a:cubicBezTo>
                        <a:pt x="19775" y="14736"/>
                        <a:pt x="19775" y="14736"/>
                        <a:pt x="19775" y="14736"/>
                      </a:cubicBezTo>
                      <a:cubicBezTo>
                        <a:pt x="20231" y="15140"/>
                        <a:pt x="20992" y="14736"/>
                        <a:pt x="21296" y="13929"/>
                      </a:cubicBezTo>
                      <a:cubicBezTo>
                        <a:pt x="21600" y="13323"/>
                        <a:pt x="21296" y="12314"/>
                        <a:pt x="20687" y="11910"/>
                      </a:cubicBezTo>
                      <a:cubicBezTo>
                        <a:pt x="18862" y="10699"/>
                        <a:pt x="18862" y="10699"/>
                        <a:pt x="18862" y="10699"/>
                      </a:cubicBezTo>
                      <a:cubicBezTo>
                        <a:pt x="18862" y="10699"/>
                        <a:pt x="18710" y="10699"/>
                        <a:pt x="18558" y="10497"/>
                      </a:cubicBezTo>
                      <a:cubicBezTo>
                        <a:pt x="18558" y="10497"/>
                        <a:pt x="18406" y="10497"/>
                        <a:pt x="18406" y="10295"/>
                      </a:cubicBezTo>
                      <a:cubicBezTo>
                        <a:pt x="14907" y="8075"/>
                        <a:pt x="14907" y="8075"/>
                        <a:pt x="14907" y="8075"/>
                      </a:cubicBezTo>
                      <a:cubicBezTo>
                        <a:pt x="14603" y="8075"/>
                        <a:pt x="14299" y="7873"/>
                        <a:pt x="13994" y="7873"/>
                      </a:cubicBezTo>
                      <a:cubicBezTo>
                        <a:pt x="12777" y="7469"/>
                        <a:pt x="11713" y="6662"/>
                        <a:pt x="11104" y="5652"/>
                      </a:cubicBezTo>
                      <a:cubicBezTo>
                        <a:pt x="11104" y="5652"/>
                        <a:pt x="11104" y="5652"/>
                        <a:pt x="11104" y="5652"/>
                      </a:cubicBezTo>
                      <a:cubicBezTo>
                        <a:pt x="11104" y="5652"/>
                        <a:pt x="11104" y="5652"/>
                        <a:pt x="11104" y="5652"/>
                      </a:cubicBezTo>
                      <a:cubicBezTo>
                        <a:pt x="8823" y="5854"/>
                        <a:pt x="8823" y="5854"/>
                        <a:pt x="8823" y="5854"/>
                      </a:cubicBezTo>
                      <a:cubicBezTo>
                        <a:pt x="8823" y="6460"/>
                        <a:pt x="8823" y="6460"/>
                        <a:pt x="8823" y="6460"/>
                      </a:cubicBezTo>
                      <a:cubicBezTo>
                        <a:pt x="8518" y="7873"/>
                        <a:pt x="7454" y="8882"/>
                        <a:pt x="6389" y="8680"/>
                      </a:cubicBezTo>
                      <a:cubicBezTo>
                        <a:pt x="5780" y="8479"/>
                        <a:pt x="5780" y="8479"/>
                        <a:pt x="5780" y="8479"/>
                      </a:cubicBezTo>
                      <a:cubicBezTo>
                        <a:pt x="5628" y="8479"/>
                        <a:pt x="5628" y="8479"/>
                        <a:pt x="5628" y="8479"/>
                      </a:cubicBezTo>
                      <a:cubicBezTo>
                        <a:pt x="5932" y="6864"/>
                        <a:pt x="5932" y="6864"/>
                        <a:pt x="5932" y="6864"/>
                      </a:cubicBezTo>
                      <a:cubicBezTo>
                        <a:pt x="6389" y="3028"/>
                        <a:pt x="6389" y="3028"/>
                        <a:pt x="6389" y="3028"/>
                      </a:cubicBezTo>
                      <a:cubicBezTo>
                        <a:pt x="6541" y="3028"/>
                        <a:pt x="6541" y="3028"/>
                        <a:pt x="6541" y="3028"/>
                      </a:cubicBezTo>
                      <a:cubicBezTo>
                        <a:pt x="6541" y="3028"/>
                        <a:pt x="6541" y="3028"/>
                        <a:pt x="6541" y="3028"/>
                      </a:cubicBezTo>
                      <a:cubicBezTo>
                        <a:pt x="7910" y="2624"/>
                        <a:pt x="7910" y="2624"/>
                        <a:pt x="7910" y="2624"/>
                      </a:cubicBezTo>
                      <a:cubicBezTo>
                        <a:pt x="9431" y="2221"/>
                        <a:pt x="9431" y="2221"/>
                        <a:pt x="9431" y="2221"/>
                      </a:cubicBezTo>
                      <a:cubicBezTo>
                        <a:pt x="9431" y="2221"/>
                        <a:pt x="9431" y="2221"/>
                        <a:pt x="9431" y="2221"/>
                      </a:cubicBezTo>
                      <a:cubicBezTo>
                        <a:pt x="10800" y="2019"/>
                        <a:pt x="10800" y="2019"/>
                        <a:pt x="10800" y="2019"/>
                      </a:cubicBezTo>
                      <a:cubicBezTo>
                        <a:pt x="10800" y="2019"/>
                        <a:pt x="10800" y="2019"/>
                        <a:pt x="10800" y="1817"/>
                      </a:cubicBezTo>
                      <a:cubicBezTo>
                        <a:pt x="10800" y="2019"/>
                        <a:pt x="10800" y="2019"/>
                        <a:pt x="10800" y="2019"/>
                      </a:cubicBezTo>
                      <a:cubicBezTo>
                        <a:pt x="10800" y="1817"/>
                        <a:pt x="10800" y="1817"/>
                        <a:pt x="10800" y="1817"/>
                      </a:cubicBezTo>
                      <a:cubicBezTo>
                        <a:pt x="10800" y="2019"/>
                        <a:pt x="10800" y="2019"/>
                        <a:pt x="10800" y="2019"/>
                      </a:cubicBezTo>
                      <a:cubicBezTo>
                        <a:pt x="12321" y="2422"/>
                        <a:pt x="12321" y="2422"/>
                        <a:pt x="12321" y="2422"/>
                      </a:cubicBezTo>
                      <a:cubicBezTo>
                        <a:pt x="11865" y="606"/>
                        <a:pt x="11865" y="606"/>
                        <a:pt x="11865" y="606"/>
                      </a:cubicBezTo>
                      <a:cubicBezTo>
                        <a:pt x="11865" y="606"/>
                        <a:pt x="11865" y="606"/>
                        <a:pt x="11865" y="606"/>
                      </a:cubicBezTo>
                      <a:cubicBezTo>
                        <a:pt x="11865" y="606"/>
                        <a:pt x="11865" y="606"/>
                        <a:pt x="11865" y="606"/>
                      </a:cubicBezTo>
                      <a:cubicBezTo>
                        <a:pt x="10496" y="404"/>
                        <a:pt x="10496" y="404"/>
                        <a:pt x="10496" y="404"/>
                      </a:cubicBezTo>
                      <a:cubicBezTo>
                        <a:pt x="8823" y="202"/>
                        <a:pt x="8823" y="202"/>
                        <a:pt x="8823" y="202"/>
                      </a:cubicBezTo>
                      <a:cubicBezTo>
                        <a:pt x="8823" y="202"/>
                        <a:pt x="8823" y="202"/>
                        <a:pt x="8823" y="202"/>
                      </a:cubicBezTo>
                      <a:cubicBezTo>
                        <a:pt x="7454" y="0"/>
                        <a:pt x="7454" y="0"/>
                        <a:pt x="7454" y="0"/>
                      </a:cubicBezTo>
                      <a:cubicBezTo>
                        <a:pt x="7454" y="0"/>
                        <a:pt x="7454" y="0"/>
                        <a:pt x="7454" y="0"/>
                      </a:cubicBezTo>
                      <a:cubicBezTo>
                        <a:pt x="2586" y="2019"/>
                        <a:pt x="2586" y="2019"/>
                        <a:pt x="2586" y="2019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24" name="Freeform 243"/>
                <p:cNvSpPr/>
                <p:nvPr/>
              </p:nvSpPr>
              <p:spPr>
                <a:xfrm>
                  <a:off x="357612" y="315768"/>
                  <a:ext cx="66192" cy="755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29" h="19519" fill="norm" stroke="1" extrusionOk="0">
                      <a:moveTo>
                        <a:pt x="14909" y="737"/>
                      </a:moveTo>
                      <a:cubicBezTo>
                        <a:pt x="10589" y="-1141"/>
                        <a:pt x="5189" y="737"/>
                        <a:pt x="4109" y="4494"/>
                      </a:cubicBezTo>
                      <a:cubicBezTo>
                        <a:pt x="869" y="9189"/>
                        <a:pt x="869" y="9189"/>
                        <a:pt x="869" y="9189"/>
                      </a:cubicBezTo>
                      <a:cubicBezTo>
                        <a:pt x="-1291" y="12946"/>
                        <a:pt x="869" y="17642"/>
                        <a:pt x="4109" y="18581"/>
                      </a:cubicBezTo>
                      <a:cubicBezTo>
                        <a:pt x="8429" y="20459"/>
                        <a:pt x="13829" y="19520"/>
                        <a:pt x="15989" y="15763"/>
                      </a:cubicBezTo>
                      <a:cubicBezTo>
                        <a:pt x="18149" y="11068"/>
                        <a:pt x="18149" y="11068"/>
                        <a:pt x="18149" y="11068"/>
                      </a:cubicBezTo>
                      <a:cubicBezTo>
                        <a:pt x="20309" y="7311"/>
                        <a:pt x="19229" y="2616"/>
                        <a:pt x="14909" y="737"/>
                      </a:cubicBezTo>
                      <a:close/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25" name="Freeform 244"/>
                <p:cNvSpPr/>
                <p:nvPr/>
              </p:nvSpPr>
              <p:spPr>
                <a:xfrm>
                  <a:off x="166520" y="219812"/>
                  <a:ext cx="66052" cy="769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597" h="19519" fill="norm" stroke="1" extrusionOk="0">
                      <a:moveTo>
                        <a:pt x="14430" y="737"/>
                      </a:moveTo>
                      <a:cubicBezTo>
                        <a:pt x="11190" y="-1141"/>
                        <a:pt x="5790" y="737"/>
                        <a:pt x="3630" y="4494"/>
                      </a:cubicBezTo>
                      <a:cubicBezTo>
                        <a:pt x="390" y="9189"/>
                        <a:pt x="390" y="9189"/>
                        <a:pt x="390" y="9189"/>
                      </a:cubicBezTo>
                      <a:cubicBezTo>
                        <a:pt x="-690" y="12946"/>
                        <a:pt x="390" y="16702"/>
                        <a:pt x="4710" y="18581"/>
                      </a:cubicBezTo>
                      <a:cubicBezTo>
                        <a:pt x="9030" y="20459"/>
                        <a:pt x="13350" y="19520"/>
                        <a:pt x="15510" y="15763"/>
                      </a:cubicBezTo>
                      <a:cubicBezTo>
                        <a:pt x="18750" y="10129"/>
                        <a:pt x="18750" y="10129"/>
                        <a:pt x="18750" y="10129"/>
                      </a:cubicBezTo>
                      <a:cubicBezTo>
                        <a:pt x="20910" y="7311"/>
                        <a:pt x="18750" y="2616"/>
                        <a:pt x="14430" y="737"/>
                      </a:cubicBezTo>
                      <a:close/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26" name="Freeform 245"/>
                <p:cNvSpPr/>
                <p:nvPr/>
              </p:nvSpPr>
              <p:spPr>
                <a:xfrm>
                  <a:off x="294865" y="246072"/>
                  <a:ext cx="84081" cy="1150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872" h="20056" fill="norm" stroke="1" extrusionOk="0">
                      <a:moveTo>
                        <a:pt x="16416" y="499"/>
                      </a:moveTo>
                      <a:cubicBezTo>
                        <a:pt x="12960" y="-772"/>
                        <a:pt x="8640" y="499"/>
                        <a:pt x="7776" y="3040"/>
                      </a:cubicBezTo>
                      <a:cubicBezTo>
                        <a:pt x="864" y="13204"/>
                        <a:pt x="864" y="13204"/>
                        <a:pt x="864" y="13204"/>
                      </a:cubicBezTo>
                      <a:cubicBezTo>
                        <a:pt x="-864" y="15110"/>
                        <a:pt x="0" y="18287"/>
                        <a:pt x="3456" y="19557"/>
                      </a:cubicBezTo>
                      <a:cubicBezTo>
                        <a:pt x="6912" y="20828"/>
                        <a:pt x="10368" y="19557"/>
                        <a:pt x="12096" y="17016"/>
                      </a:cubicBezTo>
                      <a:cubicBezTo>
                        <a:pt x="19008" y="7487"/>
                        <a:pt x="19008" y="7487"/>
                        <a:pt x="19008" y="7487"/>
                      </a:cubicBezTo>
                      <a:cubicBezTo>
                        <a:pt x="20736" y="4946"/>
                        <a:pt x="19872" y="1769"/>
                        <a:pt x="16416" y="499"/>
                      </a:cubicBezTo>
                      <a:close/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27" name="Freeform 246"/>
                <p:cNvSpPr/>
                <p:nvPr/>
              </p:nvSpPr>
              <p:spPr>
                <a:xfrm>
                  <a:off x="230545" y="226720"/>
                  <a:ext cx="80041" cy="1026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931" h="20160" fill="norm" stroke="1" extrusionOk="0">
                      <a:moveTo>
                        <a:pt x="16006" y="720"/>
                      </a:moveTo>
                      <a:cubicBezTo>
                        <a:pt x="12406" y="-720"/>
                        <a:pt x="8806" y="0"/>
                        <a:pt x="7006" y="2880"/>
                      </a:cubicBezTo>
                      <a:cubicBezTo>
                        <a:pt x="706" y="12240"/>
                        <a:pt x="706" y="12240"/>
                        <a:pt x="706" y="12240"/>
                      </a:cubicBezTo>
                      <a:cubicBezTo>
                        <a:pt x="-1094" y="15120"/>
                        <a:pt x="706" y="18000"/>
                        <a:pt x="4306" y="19440"/>
                      </a:cubicBezTo>
                      <a:cubicBezTo>
                        <a:pt x="7906" y="20880"/>
                        <a:pt x="11506" y="20160"/>
                        <a:pt x="13306" y="17280"/>
                      </a:cubicBezTo>
                      <a:cubicBezTo>
                        <a:pt x="19606" y="7920"/>
                        <a:pt x="19606" y="7920"/>
                        <a:pt x="19606" y="7920"/>
                      </a:cubicBezTo>
                      <a:cubicBezTo>
                        <a:pt x="20506" y="5040"/>
                        <a:pt x="19606" y="2160"/>
                        <a:pt x="16006" y="720"/>
                      </a:cubicBezTo>
                      <a:close/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28" name="Freeform 247"/>
                <p:cNvSpPr/>
                <p:nvPr/>
              </p:nvSpPr>
              <p:spPr>
                <a:xfrm>
                  <a:off x="280367" y="55763"/>
                  <a:ext cx="398092" cy="1827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8628" y="0"/>
                      </a:moveTo>
                      <a:cubicBezTo>
                        <a:pt x="13673" y="3456"/>
                        <a:pt x="13673" y="3456"/>
                        <a:pt x="13673" y="3456"/>
                      </a:cubicBezTo>
                      <a:cubicBezTo>
                        <a:pt x="6738" y="432"/>
                        <a:pt x="6738" y="432"/>
                        <a:pt x="6738" y="432"/>
                      </a:cubicBezTo>
                      <a:cubicBezTo>
                        <a:pt x="6738" y="0"/>
                        <a:pt x="6738" y="0"/>
                        <a:pt x="6738" y="0"/>
                      </a:cubicBezTo>
                      <a:cubicBezTo>
                        <a:pt x="6738" y="432"/>
                        <a:pt x="6738" y="432"/>
                        <a:pt x="6738" y="432"/>
                      </a:cubicBezTo>
                      <a:cubicBezTo>
                        <a:pt x="6738" y="0"/>
                        <a:pt x="6738" y="0"/>
                        <a:pt x="6738" y="0"/>
                      </a:cubicBezTo>
                      <a:cubicBezTo>
                        <a:pt x="6738" y="432"/>
                        <a:pt x="6738" y="432"/>
                        <a:pt x="6738" y="432"/>
                      </a:cubicBezTo>
                      <a:cubicBezTo>
                        <a:pt x="4954" y="864"/>
                        <a:pt x="4954" y="864"/>
                        <a:pt x="4954" y="864"/>
                      </a:cubicBezTo>
                      <a:cubicBezTo>
                        <a:pt x="4954" y="864"/>
                        <a:pt x="4954" y="864"/>
                        <a:pt x="4954" y="864"/>
                      </a:cubicBezTo>
                      <a:cubicBezTo>
                        <a:pt x="2972" y="1728"/>
                        <a:pt x="2972" y="1728"/>
                        <a:pt x="2972" y="1728"/>
                      </a:cubicBezTo>
                      <a:cubicBezTo>
                        <a:pt x="1189" y="2592"/>
                        <a:pt x="1189" y="2592"/>
                        <a:pt x="1189" y="2592"/>
                      </a:cubicBezTo>
                      <a:cubicBezTo>
                        <a:pt x="1189" y="2592"/>
                        <a:pt x="1189" y="2592"/>
                        <a:pt x="1189" y="2592"/>
                      </a:cubicBezTo>
                      <a:cubicBezTo>
                        <a:pt x="991" y="2592"/>
                        <a:pt x="991" y="2592"/>
                        <a:pt x="991" y="2592"/>
                      </a:cubicBezTo>
                      <a:cubicBezTo>
                        <a:pt x="0" y="14256"/>
                        <a:pt x="0" y="14256"/>
                        <a:pt x="0" y="14256"/>
                      </a:cubicBezTo>
                      <a:cubicBezTo>
                        <a:pt x="0" y="14256"/>
                        <a:pt x="0" y="14256"/>
                        <a:pt x="198" y="14256"/>
                      </a:cubicBezTo>
                      <a:cubicBezTo>
                        <a:pt x="991" y="14688"/>
                        <a:pt x="991" y="14688"/>
                        <a:pt x="991" y="14688"/>
                      </a:cubicBezTo>
                      <a:cubicBezTo>
                        <a:pt x="2378" y="15120"/>
                        <a:pt x="3765" y="12960"/>
                        <a:pt x="4161" y="9936"/>
                      </a:cubicBezTo>
                      <a:cubicBezTo>
                        <a:pt x="4161" y="8640"/>
                        <a:pt x="4161" y="8640"/>
                        <a:pt x="4161" y="8640"/>
                      </a:cubicBezTo>
                      <a:cubicBezTo>
                        <a:pt x="7134" y="8208"/>
                        <a:pt x="7134" y="8208"/>
                        <a:pt x="7134" y="8208"/>
                      </a:cubicBezTo>
                      <a:cubicBezTo>
                        <a:pt x="7134" y="7776"/>
                        <a:pt x="7134" y="7776"/>
                        <a:pt x="7134" y="7776"/>
                      </a:cubicBezTo>
                      <a:cubicBezTo>
                        <a:pt x="7530" y="9072"/>
                        <a:pt x="8125" y="10368"/>
                        <a:pt x="8719" y="11232"/>
                      </a:cubicBezTo>
                      <a:cubicBezTo>
                        <a:pt x="8719" y="11232"/>
                        <a:pt x="8719" y="11232"/>
                        <a:pt x="8719" y="11232"/>
                      </a:cubicBezTo>
                      <a:cubicBezTo>
                        <a:pt x="8917" y="11232"/>
                        <a:pt x="8917" y="11232"/>
                        <a:pt x="8917" y="11232"/>
                      </a:cubicBezTo>
                      <a:cubicBezTo>
                        <a:pt x="8917" y="11232"/>
                        <a:pt x="8917" y="11232"/>
                        <a:pt x="8917" y="11664"/>
                      </a:cubicBezTo>
                      <a:cubicBezTo>
                        <a:pt x="9116" y="11664"/>
                        <a:pt x="9116" y="11664"/>
                        <a:pt x="9314" y="11664"/>
                      </a:cubicBezTo>
                      <a:cubicBezTo>
                        <a:pt x="9314" y="11664"/>
                        <a:pt x="9314" y="11664"/>
                        <a:pt x="9314" y="11664"/>
                      </a:cubicBezTo>
                      <a:cubicBezTo>
                        <a:pt x="9314" y="11664"/>
                        <a:pt x="9314" y="12096"/>
                        <a:pt x="9512" y="12096"/>
                      </a:cubicBezTo>
                      <a:cubicBezTo>
                        <a:pt x="9512" y="12096"/>
                        <a:pt x="9512" y="12096"/>
                        <a:pt x="9512" y="12096"/>
                      </a:cubicBezTo>
                      <a:cubicBezTo>
                        <a:pt x="9512" y="12096"/>
                        <a:pt x="9710" y="12096"/>
                        <a:pt x="9710" y="12096"/>
                      </a:cubicBezTo>
                      <a:cubicBezTo>
                        <a:pt x="9710" y="12096"/>
                        <a:pt x="9710" y="12096"/>
                        <a:pt x="9908" y="12096"/>
                      </a:cubicBezTo>
                      <a:cubicBezTo>
                        <a:pt x="9908" y="12528"/>
                        <a:pt x="9908" y="12528"/>
                        <a:pt x="9908" y="12528"/>
                      </a:cubicBezTo>
                      <a:cubicBezTo>
                        <a:pt x="10106" y="12528"/>
                        <a:pt x="10106" y="12528"/>
                        <a:pt x="10106" y="12528"/>
                      </a:cubicBezTo>
                      <a:cubicBezTo>
                        <a:pt x="10106" y="12528"/>
                        <a:pt x="10106" y="12528"/>
                        <a:pt x="10305" y="12528"/>
                      </a:cubicBezTo>
                      <a:cubicBezTo>
                        <a:pt x="10305" y="12528"/>
                        <a:pt x="10305" y="12528"/>
                        <a:pt x="10503" y="12528"/>
                      </a:cubicBezTo>
                      <a:cubicBezTo>
                        <a:pt x="10503" y="12528"/>
                        <a:pt x="10503" y="12960"/>
                        <a:pt x="10503" y="12960"/>
                      </a:cubicBezTo>
                      <a:cubicBezTo>
                        <a:pt x="10701" y="12960"/>
                        <a:pt x="10701" y="12960"/>
                        <a:pt x="10899" y="12960"/>
                      </a:cubicBezTo>
                      <a:cubicBezTo>
                        <a:pt x="10899" y="12960"/>
                        <a:pt x="11097" y="12960"/>
                        <a:pt x="11097" y="12960"/>
                      </a:cubicBezTo>
                      <a:cubicBezTo>
                        <a:pt x="11097" y="12960"/>
                        <a:pt x="11097" y="12960"/>
                        <a:pt x="11097" y="12960"/>
                      </a:cubicBezTo>
                      <a:cubicBezTo>
                        <a:pt x="11295" y="12960"/>
                        <a:pt x="11295" y="12960"/>
                        <a:pt x="11494" y="12960"/>
                      </a:cubicBezTo>
                      <a:cubicBezTo>
                        <a:pt x="11494" y="12960"/>
                        <a:pt x="11494" y="12960"/>
                        <a:pt x="11494" y="12960"/>
                      </a:cubicBezTo>
                      <a:cubicBezTo>
                        <a:pt x="11494" y="13392"/>
                        <a:pt x="11692" y="13392"/>
                        <a:pt x="11692" y="13392"/>
                      </a:cubicBezTo>
                      <a:cubicBezTo>
                        <a:pt x="11692" y="13392"/>
                        <a:pt x="11692" y="13392"/>
                        <a:pt x="11692" y="13392"/>
                      </a:cubicBezTo>
                      <a:cubicBezTo>
                        <a:pt x="11890" y="13392"/>
                        <a:pt x="11890" y="13392"/>
                        <a:pt x="12088" y="13392"/>
                      </a:cubicBezTo>
                      <a:cubicBezTo>
                        <a:pt x="12088" y="13392"/>
                        <a:pt x="12088" y="13392"/>
                        <a:pt x="12088" y="13392"/>
                      </a:cubicBezTo>
                      <a:cubicBezTo>
                        <a:pt x="16646" y="18144"/>
                        <a:pt x="16646" y="18144"/>
                        <a:pt x="16646" y="18144"/>
                      </a:cubicBezTo>
                      <a:cubicBezTo>
                        <a:pt x="16646" y="18576"/>
                        <a:pt x="16844" y="18576"/>
                        <a:pt x="16844" y="18576"/>
                      </a:cubicBezTo>
                      <a:cubicBezTo>
                        <a:pt x="17042" y="19008"/>
                        <a:pt x="17240" y="19008"/>
                        <a:pt x="17240" y="19008"/>
                      </a:cubicBezTo>
                      <a:cubicBezTo>
                        <a:pt x="19618" y="21600"/>
                        <a:pt x="19618" y="21600"/>
                        <a:pt x="19618" y="21600"/>
                      </a:cubicBezTo>
                      <a:cubicBezTo>
                        <a:pt x="21600" y="20304"/>
                        <a:pt x="21600" y="20304"/>
                        <a:pt x="21600" y="20304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29" name="Freeform 248"/>
                <p:cNvSpPr/>
                <p:nvPr/>
              </p:nvSpPr>
              <p:spPr>
                <a:xfrm>
                  <a:off x="621145" y="0"/>
                  <a:ext cx="199821" cy="26642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870" y="21600"/>
                      </a:moveTo>
                      <a:lnTo>
                        <a:pt x="21600" y="18084"/>
                      </a:lnTo>
                      <a:lnTo>
                        <a:pt x="13730" y="0"/>
                      </a:lnTo>
                      <a:lnTo>
                        <a:pt x="0" y="3265"/>
                      </a:lnTo>
                      <a:lnTo>
                        <a:pt x="7870" y="21600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30" name="Freeform 249"/>
                <p:cNvSpPr/>
                <p:nvPr/>
              </p:nvSpPr>
              <p:spPr>
                <a:xfrm>
                  <a:off x="0" y="0"/>
                  <a:ext cx="207565" cy="2710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3701" y="21600"/>
                      </a:moveTo>
                      <a:lnTo>
                        <a:pt x="0" y="18144"/>
                      </a:lnTo>
                      <a:lnTo>
                        <a:pt x="7899" y="0"/>
                      </a:lnTo>
                      <a:lnTo>
                        <a:pt x="21600" y="3209"/>
                      </a:lnTo>
                      <a:lnTo>
                        <a:pt x="13701" y="21600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31" name="Oval 250"/>
                <p:cNvSpPr/>
                <p:nvPr/>
              </p:nvSpPr>
              <p:spPr>
                <a:xfrm>
                  <a:off x="715302" y="184774"/>
                  <a:ext cx="36288" cy="36288"/>
                </a:xfrm>
                <a:prstGeom prst="ellipse">
                  <a:avLst/>
                </a:pr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32" name="Oval 251"/>
                <p:cNvSpPr/>
                <p:nvPr/>
              </p:nvSpPr>
              <p:spPr>
                <a:xfrm>
                  <a:off x="77893" y="184774"/>
                  <a:ext cx="36288" cy="36288"/>
                </a:xfrm>
                <a:prstGeom prst="ellipse">
                  <a:avLst/>
                </a:pr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</p:grpSp>
          <p:grpSp>
            <p:nvGrpSpPr>
              <p:cNvPr id="340" name="Group 260"/>
              <p:cNvGrpSpPr/>
              <p:nvPr/>
            </p:nvGrpSpPr>
            <p:grpSpPr>
              <a:xfrm>
                <a:off x="5611439" y="1720653"/>
                <a:ext cx="573710" cy="573710"/>
                <a:chOff x="0" y="0"/>
                <a:chExt cx="573709" cy="573709"/>
              </a:xfrm>
            </p:grpSpPr>
            <p:sp>
              <p:nvSpPr>
                <p:cNvPr id="334" name="Line 250"/>
                <p:cNvSpPr/>
                <p:nvPr/>
              </p:nvSpPr>
              <p:spPr>
                <a:xfrm>
                  <a:off x="287588" y="10297"/>
                  <a:ext cx="1" cy="70609"/>
                </a:xfrm>
                <a:prstGeom prst="lin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335" name="Line 251"/>
                <p:cNvSpPr/>
                <p:nvPr/>
              </p:nvSpPr>
              <p:spPr>
                <a:xfrm>
                  <a:off x="287588" y="494272"/>
                  <a:ext cx="1" cy="69138"/>
                </a:xfrm>
                <a:prstGeom prst="lin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336" name="Line 252"/>
                <p:cNvSpPr/>
                <p:nvPr/>
              </p:nvSpPr>
              <p:spPr>
                <a:xfrm flipH="1">
                  <a:off x="491542" y="286855"/>
                  <a:ext cx="71897" cy="1"/>
                </a:xfrm>
                <a:prstGeom prst="lin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337" name="Line 253"/>
                <p:cNvSpPr/>
                <p:nvPr/>
              </p:nvSpPr>
              <p:spPr>
                <a:xfrm flipH="1">
                  <a:off x="8804" y="286855"/>
                  <a:ext cx="68963" cy="1"/>
                </a:xfrm>
                <a:prstGeom prst="lin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338" name="Oval 254"/>
                <p:cNvSpPr/>
                <p:nvPr/>
              </p:nvSpPr>
              <p:spPr>
                <a:xfrm>
                  <a:off x="-1" y="-1"/>
                  <a:ext cx="573711" cy="573711"/>
                </a:xfrm>
                <a:prstGeom prst="ellipse">
                  <a:avLst/>
                </a:pr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39" name="Freeform 255"/>
                <p:cNvSpPr/>
                <p:nvPr/>
              </p:nvSpPr>
              <p:spPr>
                <a:xfrm>
                  <a:off x="190747" y="169171"/>
                  <a:ext cx="243570" cy="1471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lnTo>
                        <a:pt x="8588" y="21600"/>
                      </a:lnTo>
                      <a:lnTo>
                        <a:pt x="0" y="7992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</p:grpSp>
          <p:grpSp>
            <p:nvGrpSpPr>
              <p:cNvPr id="349" name="Group 207"/>
              <p:cNvGrpSpPr/>
              <p:nvPr/>
            </p:nvGrpSpPr>
            <p:grpSpPr>
              <a:xfrm>
                <a:off x="8993940" y="5409294"/>
                <a:ext cx="1145319" cy="1145320"/>
                <a:chOff x="0" y="0"/>
                <a:chExt cx="1145318" cy="1145318"/>
              </a:xfrm>
            </p:grpSpPr>
            <p:sp>
              <p:nvSpPr>
                <p:cNvPr id="341" name="Freeform: Shape 146"/>
                <p:cNvSpPr/>
                <p:nvPr/>
              </p:nvSpPr>
              <p:spPr>
                <a:xfrm>
                  <a:off x="0" y="0"/>
                  <a:ext cx="1145319" cy="1145319"/>
                </a:xfrm>
                <a:prstGeom prst="ellipse">
                  <a:avLst/>
                </a:prstGeom>
                <a:solidFill>
                  <a:srgbClr val="73198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grpSp>
              <p:nvGrpSpPr>
                <p:cNvPr id="348" name="Group 267"/>
                <p:cNvGrpSpPr/>
                <p:nvPr/>
              </p:nvGrpSpPr>
              <p:grpSpPr>
                <a:xfrm>
                  <a:off x="195077" y="253447"/>
                  <a:ext cx="751596" cy="634856"/>
                  <a:chOff x="0" y="0"/>
                  <a:chExt cx="751595" cy="634854"/>
                </a:xfrm>
              </p:grpSpPr>
              <p:sp>
                <p:nvSpPr>
                  <p:cNvPr id="342" name="Freeform 66"/>
                  <p:cNvSpPr/>
                  <p:nvPr/>
                </p:nvSpPr>
                <p:spPr>
                  <a:xfrm>
                    <a:off x="-1" y="323023"/>
                    <a:ext cx="375799" cy="3118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3603" y="0"/>
                        </a:moveTo>
                        <a:lnTo>
                          <a:pt x="6066" y="3766"/>
                        </a:lnTo>
                        <a:lnTo>
                          <a:pt x="0" y="20049"/>
                        </a:lnTo>
                        <a:lnTo>
                          <a:pt x="10846" y="14178"/>
                        </a:lnTo>
                        <a:lnTo>
                          <a:pt x="21600" y="21600"/>
                        </a:lnTo>
                        <a:lnTo>
                          <a:pt x="21600" y="13625"/>
                        </a:lnTo>
                      </a:path>
                    </a:pathLst>
                  </a:custGeom>
                  <a:noFill/>
                  <a:ln w="952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36000" tIns="36000" rIns="36000" bIns="36000" numCol="1" anchor="t">
                    <a:noAutofit/>
                  </a:bodyPr>
                  <a:lstStyle/>
                  <a:p>
                    <a:pPr defTabSz="457200">
                      <a:defRPr sz="900"/>
                    </a:pPr>
                  </a:p>
                </p:txBody>
              </p:sp>
              <p:sp>
                <p:nvSpPr>
                  <p:cNvPr id="343" name="Line 67"/>
                  <p:cNvSpPr/>
                  <p:nvPr/>
                </p:nvSpPr>
                <p:spPr>
                  <a:xfrm flipH="1">
                    <a:off x="188698" y="399781"/>
                    <a:ext cx="49574" cy="127931"/>
                  </a:xfrm>
                  <a:prstGeom prst="line">
                    <a:avLst/>
                  </a:prstGeom>
                  <a:noFill/>
                  <a:ln w="9525" cap="rnd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457200">
                      <a:defRPr sz="1800"/>
                    </a:pPr>
                  </a:p>
                </p:txBody>
              </p:sp>
              <p:sp>
                <p:nvSpPr>
                  <p:cNvPr id="344" name="Freeform 68"/>
                  <p:cNvSpPr/>
                  <p:nvPr/>
                </p:nvSpPr>
                <p:spPr>
                  <a:xfrm>
                    <a:off x="375797" y="319825"/>
                    <a:ext cx="375799" cy="31503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8180" y="0"/>
                        </a:moveTo>
                        <a:lnTo>
                          <a:pt x="15534" y="3947"/>
                        </a:lnTo>
                        <a:lnTo>
                          <a:pt x="21600" y="20065"/>
                        </a:lnTo>
                        <a:lnTo>
                          <a:pt x="10754" y="14254"/>
                        </a:lnTo>
                        <a:lnTo>
                          <a:pt x="0" y="21600"/>
                        </a:lnTo>
                      </a:path>
                    </a:pathLst>
                  </a:custGeom>
                  <a:noFill/>
                  <a:ln w="952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36000" tIns="36000" rIns="36000" bIns="36000" numCol="1" anchor="t">
                    <a:noAutofit/>
                  </a:bodyPr>
                  <a:lstStyle/>
                  <a:p>
                    <a:pPr defTabSz="457200">
                      <a:defRPr sz="900"/>
                    </a:pPr>
                  </a:p>
                </p:txBody>
              </p:sp>
              <p:sp>
                <p:nvSpPr>
                  <p:cNvPr id="345" name="Line 69"/>
                  <p:cNvSpPr/>
                  <p:nvPr/>
                </p:nvSpPr>
                <p:spPr>
                  <a:xfrm>
                    <a:off x="514921" y="399781"/>
                    <a:ext cx="47974" cy="127931"/>
                  </a:xfrm>
                  <a:prstGeom prst="line">
                    <a:avLst/>
                  </a:prstGeom>
                  <a:noFill/>
                  <a:ln w="9525" cap="rnd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457200">
                      <a:defRPr sz="1800"/>
                    </a:pPr>
                  </a:p>
                </p:txBody>
              </p:sp>
              <p:sp>
                <p:nvSpPr>
                  <p:cNvPr id="346" name="Freeform 70"/>
                  <p:cNvSpPr/>
                  <p:nvPr/>
                </p:nvSpPr>
                <p:spPr>
                  <a:xfrm>
                    <a:off x="230275" y="-1"/>
                    <a:ext cx="289445" cy="46694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21600" y="6686"/>
                        </a:moveTo>
                        <a:cubicBezTo>
                          <a:pt x="21600" y="10286"/>
                          <a:pt x="10800" y="21600"/>
                          <a:pt x="10800" y="21600"/>
                        </a:cubicBezTo>
                        <a:cubicBezTo>
                          <a:pt x="10800" y="21600"/>
                          <a:pt x="0" y="10286"/>
                          <a:pt x="0" y="6686"/>
                        </a:cubicBezTo>
                        <a:cubicBezTo>
                          <a:pt x="0" y="2957"/>
                          <a:pt x="4777" y="0"/>
                          <a:pt x="10800" y="0"/>
                        </a:cubicBezTo>
                        <a:cubicBezTo>
                          <a:pt x="16823" y="0"/>
                          <a:pt x="21600" y="2957"/>
                          <a:pt x="21600" y="6686"/>
                        </a:cubicBezTo>
                        <a:close/>
                      </a:path>
                    </a:pathLst>
                  </a:custGeom>
                  <a:noFill/>
                  <a:ln w="952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36000" tIns="36000" rIns="36000" bIns="36000" numCol="1" anchor="t">
                    <a:noAutofit/>
                  </a:bodyPr>
                  <a:lstStyle/>
                  <a:p>
                    <a:pPr defTabSz="457200">
                      <a:defRPr sz="900"/>
                    </a:pPr>
                  </a:p>
                </p:txBody>
              </p:sp>
              <p:sp>
                <p:nvSpPr>
                  <p:cNvPr id="347" name="Oval 71"/>
                  <p:cNvSpPr/>
                  <p:nvPr/>
                </p:nvSpPr>
                <p:spPr>
                  <a:xfrm>
                    <a:off x="300637" y="68762"/>
                    <a:ext cx="150320" cy="150321"/>
                  </a:xfrm>
                  <a:prstGeom prst="ellipse">
                    <a:avLst/>
                  </a:prstGeom>
                  <a:noFill/>
                  <a:ln w="952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36000" tIns="36000" rIns="36000" bIns="36000" numCol="1" anchor="t">
                    <a:noAutofit/>
                  </a:bodyPr>
                  <a:lstStyle/>
                  <a:p>
                    <a:pPr defTabSz="457200">
                      <a:defRPr sz="900"/>
                    </a:pPr>
                  </a:p>
                </p:txBody>
              </p:sp>
            </p:grpSp>
          </p:grpSp>
          <p:grpSp>
            <p:nvGrpSpPr>
              <p:cNvPr id="360" name="Group 238"/>
              <p:cNvGrpSpPr/>
              <p:nvPr/>
            </p:nvGrpSpPr>
            <p:grpSpPr>
              <a:xfrm>
                <a:off x="8934600" y="3694412"/>
                <a:ext cx="638148" cy="608157"/>
                <a:chOff x="0" y="0"/>
                <a:chExt cx="638146" cy="608156"/>
              </a:xfrm>
            </p:grpSpPr>
            <p:sp>
              <p:nvSpPr>
                <p:cNvPr id="350" name="Freeform 19"/>
                <p:cNvSpPr/>
                <p:nvPr/>
              </p:nvSpPr>
              <p:spPr>
                <a:xfrm>
                  <a:off x="-1" y="0"/>
                  <a:ext cx="459868" cy="6081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5517"/>
                      </a:moveTo>
                      <a:cubicBezTo>
                        <a:pt x="21600" y="1496"/>
                        <a:pt x="21600" y="1496"/>
                        <a:pt x="21600" y="1496"/>
                      </a:cubicBezTo>
                      <a:cubicBezTo>
                        <a:pt x="21600" y="655"/>
                        <a:pt x="20607" y="0"/>
                        <a:pt x="19614" y="0"/>
                      </a:cubicBezTo>
                      <a:cubicBezTo>
                        <a:pt x="5586" y="0"/>
                        <a:pt x="5586" y="0"/>
                        <a:pt x="5586" y="0"/>
                      </a:cubicBezTo>
                      <a:cubicBezTo>
                        <a:pt x="0" y="3647"/>
                        <a:pt x="0" y="3647"/>
                        <a:pt x="0" y="3647"/>
                      </a:cubicBezTo>
                      <a:cubicBezTo>
                        <a:pt x="0" y="20104"/>
                        <a:pt x="0" y="20104"/>
                        <a:pt x="0" y="20104"/>
                      </a:cubicBezTo>
                      <a:cubicBezTo>
                        <a:pt x="0" y="20945"/>
                        <a:pt x="869" y="21600"/>
                        <a:pt x="1986" y="21600"/>
                      </a:cubicBezTo>
                      <a:cubicBezTo>
                        <a:pt x="19614" y="21600"/>
                        <a:pt x="19614" y="21600"/>
                        <a:pt x="19614" y="21600"/>
                      </a:cubicBezTo>
                      <a:cubicBezTo>
                        <a:pt x="20607" y="21600"/>
                        <a:pt x="21600" y="20945"/>
                        <a:pt x="21600" y="20104"/>
                      </a:cubicBezTo>
                      <a:cubicBezTo>
                        <a:pt x="21600" y="19169"/>
                        <a:pt x="21600" y="19169"/>
                        <a:pt x="21600" y="19169"/>
                      </a:cubicBez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51" name="Freeform 20"/>
                <p:cNvSpPr/>
                <p:nvPr/>
              </p:nvSpPr>
              <p:spPr>
                <a:xfrm>
                  <a:off x="76644" y="8331"/>
                  <a:ext cx="79978" cy="1316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lnTo>
                        <a:pt x="21600" y="21600"/>
                      </a:lnTo>
                      <a:lnTo>
                        <a:pt x="0" y="21600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52" name="Oval 21"/>
                <p:cNvSpPr/>
                <p:nvPr/>
              </p:nvSpPr>
              <p:spPr>
                <a:xfrm>
                  <a:off x="346566" y="201608"/>
                  <a:ext cx="291581" cy="293250"/>
                </a:xfrm>
                <a:prstGeom prst="ellipse">
                  <a:avLst/>
                </a:pr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53" name="Freeform 22"/>
                <p:cNvSpPr/>
                <p:nvPr/>
              </p:nvSpPr>
              <p:spPr>
                <a:xfrm>
                  <a:off x="424876" y="291582"/>
                  <a:ext cx="136628" cy="983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0983"/>
                      </a:moveTo>
                      <a:lnTo>
                        <a:pt x="9483" y="21600"/>
                      </a:lnTo>
                      <a:lnTo>
                        <a:pt x="21600" y="0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54" name="Rectangle 23"/>
                <p:cNvSpPr/>
                <p:nvPr/>
              </p:nvSpPr>
              <p:spPr>
                <a:xfrm>
                  <a:off x="80992" y="286766"/>
                  <a:ext cx="36288" cy="36288"/>
                </a:xfrm>
                <a:prstGeom prst="rect">
                  <a:avLst/>
                </a:pr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55" name="Line 24"/>
                <p:cNvSpPr/>
                <p:nvPr/>
              </p:nvSpPr>
              <p:spPr>
                <a:xfrm>
                  <a:off x="161619" y="304911"/>
                  <a:ext cx="144957" cy="1"/>
                </a:xfrm>
                <a:prstGeom prst="line">
                  <a:avLst/>
                </a:pr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356" name="Rectangle 25"/>
                <p:cNvSpPr/>
                <p:nvPr/>
              </p:nvSpPr>
              <p:spPr>
                <a:xfrm>
                  <a:off x="80992" y="370908"/>
                  <a:ext cx="36288" cy="36288"/>
                </a:xfrm>
                <a:prstGeom prst="rect">
                  <a:avLst/>
                </a:pr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57" name="Line 26"/>
                <p:cNvSpPr/>
                <p:nvPr/>
              </p:nvSpPr>
              <p:spPr>
                <a:xfrm>
                  <a:off x="161619" y="389886"/>
                  <a:ext cx="144957" cy="1"/>
                </a:xfrm>
                <a:prstGeom prst="line">
                  <a:avLst/>
                </a:pr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358" name="Rectangle 27"/>
                <p:cNvSpPr/>
                <p:nvPr/>
              </p:nvSpPr>
              <p:spPr>
                <a:xfrm>
                  <a:off x="80992" y="456718"/>
                  <a:ext cx="36288" cy="36288"/>
                </a:xfrm>
                <a:prstGeom prst="rect">
                  <a:avLst/>
                </a:pr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59" name="Line 28"/>
                <p:cNvSpPr/>
                <p:nvPr/>
              </p:nvSpPr>
              <p:spPr>
                <a:xfrm>
                  <a:off x="161619" y="473195"/>
                  <a:ext cx="184947" cy="1"/>
                </a:xfrm>
                <a:prstGeom prst="line">
                  <a:avLst/>
                </a:pr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</p:grpSp>
          <p:grpSp>
            <p:nvGrpSpPr>
              <p:cNvPr id="363" name="Group 30"/>
              <p:cNvGrpSpPr/>
              <p:nvPr/>
            </p:nvGrpSpPr>
            <p:grpSpPr>
              <a:xfrm>
                <a:off x="2580406" y="3738861"/>
                <a:ext cx="515726" cy="538805"/>
                <a:chOff x="0" y="0"/>
                <a:chExt cx="515725" cy="538803"/>
              </a:xfrm>
            </p:grpSpPr>
            <p:sp>
              <p:nvSpPr>
                <p:cNvPr id="361" name="Freeform 163"/>
                <p:cNvSpPr/>
                <p:nvPr/>
              </p:nvSpPr>
              <p:spPr>
                <a:xfrm>
                  <a:off x="-1" y="0"/>
                  <a:ext cx="515727" cy="5388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562" h="20844" fill="norm" stroke="1" extrusionOk="0">
                      <a:moveTo>
                        <a:pt x="12234" y="20844"/>
                      </a:moveTo>
                      <a:cubicBezTo>
                        <a:pt x="9372" y="20844"/>
                        <a:pt x="6249" y="20336"/>
                        <a:pt x="3907" y="18557"/>
                      </a:cubicBezTo>
                      <a:cubicBezTo>
                        <a:pt x="-257" y="15508"/>
                        <a:pt x="-1038" y="9663"/>
                        <a:pt x="1304" y="5089"/>
                      </a:cubicBezTo>
                      <a:cubicBezTo>
                        <a:pt x="3386" y="1277"/>
                        <a:pt x="8331" y="-756"/>
                        <a:pt x="12755" y="260"/>
                      </a:cubicBezTo>
                      <a:cubicBezTo>
                        <a:pt x="17179" y="1023"/>
                        <a:pt x="20302" y="4835"/>
                        <a:pt x="20562" y="8900"/>
                      </a:cubicBezTo>
                      <a:cubicBezTo>
                        <a:pt x="20562" y="8900"/>
                        <a:pt x="20562" y="9155"/>
                        <a:pt x="20562" y="9155"/>
                      </a:cubicBezTo>
                      <a:cubicBezTo>
                        <a:pt x="20562" y="18303"/>
                        <a:pt x="13275" y="14999"/>
                        <a:pt x="13275" y="12712"/>
                      </a:cubicBezTo>
                      <a:cubicBezTo>
                        <a:pt x="13275" y="4835"/>
                        <a:pt x="13275" y="4835"/>
                        <a:pt x="13275" y="4835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62" name="Freeform 164"/>
                <p:cNvSpPr/>
                <p:nvPr/>
              </p:nvSpPr>
              <p:spPr>
                <a:xfrm>
                  <a:off x="143861" y="136792"/>
                  <a:ext cx="186993" cy="2512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581" h="20042" fill="norm" stroke="1" extrusionOk="0">
                      <a:moveTo>
                        <a:pt x="19141" y="609"/>
                      </a:moveTo>
                      <a:cubicBezTo>
                        <a:pt x="15541" y="82"/>
                        <a:pt x="11941" y="-445"/>
                        <a:pt x="8341" y="609"/>
                      </a:cubicBezTo>
                      <a:cubicBezTo>
                        <a:pt x="1141" y="3243"/>
                        <a:pt x="-1019" y="9565"/>
                        <a:pt x="421" y="14306"/>
                      </a:cubicBezTo>
                      <a:cubicBezTo>
                        <a:pt x="1861" y="16940"/>
                        <a:pt x="4021" y="19048"/>
                        <a:pt x="7621" y="19575"/>
                      </a:cubicBezTo>
                      <a:cubicBezTo>
                        <a:pt x="14821" y="21155"/>
                        <a:pt x="19141" y="18521"/>
                        <a:pt x="20581" y="14833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</p:grpSp>
          <p:grpSp>
            <p:nvGrpSpPr>
              <p:cNvPr id="379" name="Group 274"/>
              <p:cNvGrpSpPr/>
              <p:nvPr/>
            </p:nvGrpSpPr>
            <p:grpSpPr>
              <a:xfrm>
                <a:off x="7611639" y="2214748"/>
                <a:ext cx="649809" cy="615470"/>
                <a:chOff x="0" y="0"/>
                <a:chExt cx="649808" cy="615468"/>
              </a:xfrm>
            </p:grpSpPr>
            <p:sp>
              <p:nvSpPr>
                <p:cNvPr id="364" name="Freeform 134"/>
                <p:cNvSpPr/>
                <p:nvPr/>
              </p:nvSpPr>
              <p:spPr>
                <a:xfrm>
                  <a:off x="275806" y="194646"/>
                  <a:ext cx="140070" cy="362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0776" fill="norm" stroke="1" extrusionOk="0">
                      <a:moveTo>
                        <a:pt x="0" y="11176"/>
                      </a:moveTo>
                      <a:cubicBezTo>
                        <a:pt x="6849" y="11176"/>
                        <a:pt x="11063" y="6376"/>
                        <a:pt x="12644" y="1576"/>
                      </a:cubicBezTo>
                      <a:cubicBezTo>
                        <a:pt x="13698" y="-824"/>
                        <a:pt x="14751" y="-824"/>
                        <a:pt x="15805" y="3976"/>
                      </a:cubicBezTo>
                      <a:cubicBezTo>
                        <a:pt x="16332" y="11176"/>
                        <a:pt x="18439" y="20776"/>
                        <a:pt x="21600" y="20776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65" name="Freeform 135"/>
                <p:cNvSpPr/>
                <p:nvPr/>
              </p:nvSpPr>
              <p:spPr>
                <a:xfrm>
                  <a:off x="197829" y="116676"/>
                  <a:ext cx="251260" cy="3164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6422" y="20191"/>
                        <a:pt x="6422" y="20191"/>
                        <a:pt x="6422" y="20191"/>
                      </a:cubicBezTo>
                      <a:cubicBezTo>
                        <a:pt x="6422" y="17374"/>
                        <a:pt x="6422" y="17374"/>
                        <a:pt x="6422" y="17374"/>
                      </a:cubicBezTo>
                      <a:cubicBezTo>
                        <a:pt x="5254" y="16435"/>
                        <a:pt x="3795" y="15965"/>
                        <a:pt x="2919" y="12913"/>
                      </a:cubicBezTo>
                      <a:cubicBezTo>
                        <a:pt x="2335" y="11739"/>
                        <a:pt x="2043" y="9861"/>
                        <a:pt x="2043" y="8687"/>
                      </a:cubicBezTo>
                      <a:cubicBezTo>
                        <a:pt x="1751" y="7278"/>
                        <a:pt x="1751" y="6104"/>
                        <a:pt x="2043" y="4930"/>
                      </a:cubicBezTo>
                      <a:cubicBezTo>
                        <a:pt x="2335" y="2113"/>
                        <a:pt x="6714" y="0"/>
                        <a:pt x="10800" y="0"/>
                      </a:cubicBezTo>
                      <a:cubicBezTo>
                        <a:pt x="15178" y="0"/>
                        <a:pt x="19557" y="2113"/>
                        <a:pt x="19849" y="4930"/>
                      </a:cubicBezTo>
                      <a:cubicBezTo>
                        <a:pt x="20141" y="6104"/>
                        <a:pt x="20141" y="7278"/>
                        <a:pt x="19849" y="8687"/>
                      </a:cubicBezTo>
                      <a:cubicBezTo>
                        <a:pt x="19849" y="9861"/>
                        <a:pt x="19265" y="11739"/>
                        <a:pt x="18973" y="12913"/>
                      </a:cubicBezTo>
                      <a:cubicBezTo>
                        <a:pt x="18097" y="15965"/>
                        <a:pt x="16638" y="16435"/>
                        <a:pt x="15470" y="17374"/>
                      </a:cubicBezTo>
                      <a:cubicBezTo>
                        <a:pt x="15470" y="20191"/>
                        <a:pt x="15470" y="20191"/>
                        <a:pt x="15470" y="20191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66" name="Line 136"/>
                <p:cNvSpPr/>
                <p:nvPr/>
              </p:nvSpPr>
              <p:spPr>
                <a:xfrm>
                  <a:off x="418764" y="460873"/>
                  <a:ext cx="33211" cy="55420"/>
                </a:xfrm>
                <a:prstGeom prst="lin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367" name="Line 137"/>
                <p:cNvSpPr/>
                <p:nvPr/>
              </p:nvSpPr>
              <p:spPr>
                <a:xfrm flipV="1">
                  <a:off x="193498" y="460876"/>
                  <a:ext cx="37545" cy="55420"/>
                </a:xfrm>
                <a:prstGeom prst="lin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368" name="Line 138"/>
                <p:cNvSpPr/>
                <p:nvPr/>
              </p:nvSpPr>
              <p:spPr>
                <a:xfrm>
                  <a:off x="503961" y="306276"/>
                  <a:ext cx="40430" cy="1"/>
                </a:xfrm>
                <a:prstGeom prst="lin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369" name="Line 139"/>
                <p:cNvSpPr/>
                <p:nvPr/>
              </p:nvSpPr>
              <p:spPr>
                <a:xfrm flipH="1">
                  <a:off x="105415" y="306276"/>
                  <a:ext cx="40431" cy="1"/>
                </a:xfrm>
                <a:prstGeom prst="lin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370" name="Line 140"/>
                <p:cNvSpPr/>
                <p:nvPr/>
              </p:nvSpPr>
              <p:spPr>
                <a:xfrm flipV="1">
                  <a:off x="90972" y="141470"/>
                  <a:ext cx="37545" cy="78758"/>
                </a:xfrm>
                <a:prstGeom prst="lin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371" name="Line 141"/>
                <p:cNvSpPr/>
                <p:nvPr/>
              </p:nvSpPr>
              <p:spPr>
                <a:xfrm>
                  <a:off x="521289" y="141470"/>
                  <a:ext cx="37545" cy="78758"/>
                </a:xfrm>
                <a:prstGeom prst="lin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372" name="Oval 142"/>
                <p:cNvSpPr/>
                <p:nvPr/>
              </p:nvSpPr>
              <p:spPr>
                <a:xfrm>
                  <a:off x="115521" y="0"/>
                  <a:ext cx="105415" cy="106467"/>
                </a:xfrm>
                <a:prstGeom prst="ellips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73" name="Oval 143"/>
                <p:cNvSpPr/>
                <p:nvPr/>
              </p:nvSpPr>
              <p:spPr>
                <a:xfrm>
                  <a:off x="428872" y="0"/>
                  <a:ext cx="105415" cy="106467"/>
                </a:xfrm>
                <a:prstGeom prst="ellips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74" name="Oval 144"/>
                <p:cNvSpPr/>
                <p:nvPr/>
              </p:nvSpPr>
              <p:spPr>
                <a:xfrm>
                  <a:off x="544393" y="255230"/>
                  <a:ext cx="105416" cy="106467"/>
                </a:xfrm>
                <a:prstGeom prst="ellips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75" name="Oval 145"/>
                <p:cNvSpPr/>
                <p:nvPr/>
              </p:nvSpPr>
              <p:spPr>
                <a:xfrm>
                  <a:off x="-1" y="255230"/>
                  <a:ext cx="105416" cy="106467"/>
                </a:xfrm>
                <a:prstGeom prst="ellips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76" name="Oval 146"/>
                <p:cNvSpPr/>
                <p:nvPr/>
              </p:nvSpPr>
              <p:spPr>
                <a:xfrm>
                  <a:off x="428872" y="509002"/>
                  <a:ext cx="105415" cy="106467"/>
                </a:xfrm>
                <a:prstGeom prst="ellips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77" name="Oval 147"/>
                <p:cNvSpPr/>
                <p:nvPr/>
              </p:nvSpPr>
              <p:spPr>
                <a:xfrm>
                  <a:off x="115521" y="509002"/>
                  <a:ext cx="105415" cy="106467"/>
                </a:xfrm>
                <a:prstGeom prst="ellips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78" name="Freeform 148"/>
                <p:cNvSpPr/>
                <p:nvPr/>
              </p:nvSpPr>
              <p:spPr>
                <a:xfrm>
                  <a:off x="145845" y="223144"/>
                  <a:ext cx="358117" cy="2654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234" y="0"/>
                      </a:moveTo>
                      <a:cubicBezTo>
                        <a:pt x="411" y="1964"/>
                        <a:pt x="0" y="4208"/>
                        <a:pt x="0" y="6732"/>
                      </a:cubicBezTo>
                      <a:cubicBezTo>
                        <a:pt x="0" y="14868"/>
                        <a:pt x="4731" y="21600"/>
                        <a:pt x="10697" y="21600"/>
                      </a:cubicBezTo>
                      <a:cubicBezTo>
                        <a:pt x="16663" y="21600"/>
                        <a:pt x="21600" y="14868"/>
                        <a:pt x="21600" y="6732"/>
                      </a:cubicBezTo>
                      <a:cubicBezTo>
                        <a:pt x="21600" y="4208"/>
                        <a:pt x="20983" y="1964"/>
                        <a:pt x="20366" y="0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</p:grpSp>
          <p:grpSp>
            <p:nvGrpSpPr>
              <p:cNvPr id="398" name="Group 219"/>
              <p:cNvGrpSpPr/>
              <p:nvPr/>
            </p:nvGrpSpPr>
            <p:grpSpPr>
              <a:xfrm>
                <a:off x="3898805" y="2228026"/>
                <a:ext cx="528721" cy="579525"/>
                <a:chOff x="0" y="0"/>
                <a:chExt cx="528720" cy="579524"/>
              </a:xfrm>
            </p:grpSpPr>
            <p:sp>
              <p:nvSpPr>
                <p:cNvPr id="380" name="Freeform 41"/>
                <p:cNvSpPr/>
                <p:nvPr/>
              </p:nvSpPr>
              <p:spPr>
                <a:xfrm>
                  <a:off x="-1" y="88538"/>
                  <a:ext cx="122247" cy="41318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4689" h="21600" fill="norm" stroke="1" extrusionOk="0">
                      <a:moveTo>
                        <a:pt x="9005" y="0"/>
                      </a:moveTo>
                      <a:cubicBezTo>
                        <a:pt x="6447" y="494"/>
                        <a:pt x="4457" y="1851"/>
                        <a:pt x="6163" y="4567"/>
                      </a:cubicBezTo>
                      <a:cubicBezTo>
                        <a:pt x="6163" y="4567"/>
                        <a:pt x="-6911" y="9504"/>
                        <a:pt x="5026" y="14565"/>
                      </a:cubicBezTo>
                      <a:cubicBezTo>
                        <a:pt x="5026" y="14565"/>
                        <a:pt x="1615" y="21230"/>
                        <a:pt x="14689" y="21600"/>
                      </a:cubicBez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81" name="Freeform 42"/>
                <p:cNvSpPr/>
                <p:nvPr/>
              </p:nvSpPr>
              <p:spPr>
                <a:xfrm>
                  <a:off x="119257" y="1341"/>
                  <a:ext cx="154580" cy="5769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73" h="21208" fill="norm" stroke="1" extrusionOk="0">
                      <a:moveTo>
                        <a:pt x="10800" y="5639"/>
                      </a:moveTo>
                      <a:cubicBezTo>
                        <a:pt x="4909" y="5639"/>
                        <a:pt x="0" y="4424"/>
                        <a:pt x="0" y="2863"/>
                      </a:cubicBezTo>
                      <a:cubicBezTo>
                        <a:pt x="0" y="1301"/>
                        <a:pt x="4909" y="0"/>
                        <a:pt x="10800" y="0"/>
                      </a:cubicBezTo>
                      <a:cubicBezTo>
                        <a:pt x="16691" y="0"/>
                        <a:pt x="21273" y="1301"/>
                        <a:pt x="21273" y="2863"/>
                      </a:cubicBezTo>
                      <a:cubicBezTo>
                        <a:pt x="21273" y="18564"/>
                        <a:pt x="21273" y="18564"/>
                        <a:pt x="21273" y="18564"/>
                      </a:cubicBezTo>
                      <a:cubicBezTo>
                        <a:pt x="21273" y="19518"/>
                        <a:pt x="19637" y="20299"/>
                        <a:pt x="16364" y="20819"/>
                      </a:cubicBezTo>
                      <a:cubicBezTo>
                        <a:pt x="11455" y="21600"/>
                        <a:pt x="4909" y="21166"/>
                        <a:pt x="1964" y="19865"/>
                      </a:cubicBezTo>
                      <a:cubicBezTo>
                        <a:pt x="-327" y="18737"/>
                        <a:pt x="328" y="17436"/>
                        <a:pt x="3273" y="16569"/>
                      </a:cubicBezTo>
                      <a:cubicBezTo>
                        <a:pt x="9164" y="14834"/>
                        <a:pt x="9164" y="14834"/>
                        <a:pt x="9164" y="14834"/>
                      </a:cubicBez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82" name="Freeform 43"/>
                <p:cNvSpPr/>
                <p:nvPr/>
              </p:nvSpPr>
              <p:spPr>
                <a:xfrm>
                  <a:off x="209443" y="37561"/>
                  <a:ext cx="59433" cy="560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03" h="20042" fill="norm" stroke="1" extrusionOk="0">
                      <a:moveTo>
                        <a:pt x="18277" y="0"/>
                      </a:moveTo>
                      <a:cubicBezTo>
                        <a:pt x="20769" y="4154"/>
                        <a:pt x="21600" y="8308"/>
                        <a:pt x="19938" y="12462"/>
                      </a:cubicBezTo>
                      <a:cubicBezTo>
                        <a:pt x="19938" y="13292"/>
                        <a:pt x="19108" y="14123"/>
                        <a:pt x="18277" y="14954"/>
                      </a:cubicBezTo>
                      <a:cubicBezTo>
                        <a:pt x="14123" y="20769"/>
                        <a:pt x="5815" y="21600"/>
                        <a:pt x="0" y="17446"/>
                      </a:cubicBez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83" name="Freeform 44"/>
                <p:cNvSpPr/>
                <p:nvPr/>
              </p:nvSpPr>
              <p:spPr>
                <a:xfrm>
                  <a:off x="116622" y="148593"/>
                  <a:ext cx="49894" cy="794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084" h="20636" fill="norm" stroke="1" extrusionOk="0">
                      <a:moveTo>
                        <a:pt x="12571" y="20636"/>
                      </a:moveTo>
                      <a:cubicBezTo>
                        <a:pt x="4119" y="19402"/>
                        <a:pt x="-1516" y="13847"/>
                        <a:pt x="362" y="7676"/>
                      </a:cubicBezTo>
                      <a:cubicBezTo>
                        <a:pt x="3180" y="2122"/>
                        <a:pt x="11632" y="-964"/>
                        <a:pt x="20084" y="270"/>
                      </a:cubicBez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84" name="Freeform 45"/>
                <p:cNvSpPr/>
                <p:nvPr/>
              </p:nvSpPr>
              <p:spPr>
                <a:xfrm>
                  <a:off x="106147" y="245290"/>
                  <a:ext cx="167690" cy="1048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0840" fill="norm" stroke="1" extrusionOk="0">
                      <a:moveTo>
                        <a:pt x="21600" y="2057"/>
                      </a:moveTo>
                      <a:cubicBezTo>
                        <a:pt x="19470" y="-760"/>
                        <a:pt x="15820" y="-760"/>
                        <a:pt x="13690" y="2527"/>
                      </a:cubicBezTo>
                      <a:cubicBezTo>
                        <a:pt x="13690" y="2527"/>
                        <a:pt x="5780" y="20840"/>
                        <a:pt x="0" y="20840"/>
                      </a:cubicBez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85" name="Line 46"/>
                <p:cNvSpPr/>
                <p:nvPr/>
              </p:nvSpPr>
              <p:spPr>
                <a:xfrm>
                  <a:off x="115538" y="418546"/>
                  <a:ext cx="41588" cy="14756"/>
                </a:xfrm>
                <a:prstGeom prst="line">
                  <a:avLst/>
                </a:pr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386" name="Freeform 47"/>
                <p:cNvSpPr/>
                <p:nvPr/>
              </p:nvSpPr>
              <p:spPr>
                <a:xfrm>
                  <a:off x="87366" y="270981"/>
                  <a:ext cx="68418" cy="482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cubicBezTo>
                        <a:pt x="0" y="0"/>
                        <a:pt x="12662" y="8229"/>
                        <a:pt x="21600" y="21600"/>
                      </a:cubicBez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87" name="Oval 48"/>
                <p:cNvSpPr/>
                <p:nvPr/>
              </p:nvSpPr>
              <p:spPr>
                <a:xfrm>
                  <a:off x="448231" y="383667"/>
                  <a:ext cx="80490" cy="80489"/>
                </a:xfrm>
                <a:prstGeom prst="ellipse">
                  <a:avLst/>
                </a:pr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88" name="Freeform 49"/>
                <p:cNvSpPr/>
                <p:nvPr/>
              </p:nvSpPr>
              <p:spPr>
                <a:xfrm>
                  <a:off x="277860" y="350129"/>
                  <a:ext cx="170372" cy="737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6973" y="0"/>
                      </a:lnTo>
                      <a:lnTo>
                        <a:pt x="15817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89" name="Freeform 50"/>
                <p:cNvSpPr/>
                <p:nvPr/>
              </p:nvSpPr>
              <p:spPr>
                <a:xfrm>
                  <a:off x="277860" y="444034"/>
                  <a:ext cx="118053" cy="6439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10064" y="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90" name="Oval 51"/>
                <p:cNvSpPr/>
                <p:nvPr/>
              </p:nvSpPr>
              <p:spPr>
                <a:xfrm>
                  <a:off x="383839" y="499035"/>
                  <a:ext cx="80489" cy="80490"/>
                </a:xfrm>
                <a:prstGeom prst="ellipse">
                  <a:avLst/>
                </a:pr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91" name="Oval 52"/>
                <p:cNvSpPr/>
                <p:nvPr/>
              </p:nvSpPr>
              <p:spPr>
                <a:xfrm>
                  <a:off x="448231" y="115368"/>
                  <a:ext cx="80490" cy="79152"/>
                </a:xfrm>
                <a:prstGeom prst="ellipse">
                  <a:avLst/>
                </a:pr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92" name="Freeform 53"/>
                <p:cNvSpPr/>
                <p:nvPr/>
              </p:nvSpPr>
              <p:spPr>
                <a:xfrm>
                  <a:off x="277860" y="154271"/>
                  <a:ext cx="170372" cy="737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6973" y="21600"/>
                      </a:lnTo>
                      <a:lnTo>
                        <a:pt x="15817" y="0"/>
                      </a:lnTo>
                      <a:lnTo>
                        <a:pt x="21600" y="0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93" name="Freeform 54"/>
                <p:cNvSpPr/>
                <p:nvPr/>
              </p:nvSpPr>
              <p:spPr>
                <a:xfrm>
                  <a:off x="277860" y="67074"/>
                  <a:ext cx="118053" cy="643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0064" y="21600"/>
                      </a:lnTo>
                      <a:lnTo>
                        <a:pt x="21600" y="0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94" name="Oval 55"/>
                <p:cNvSpPr/>
                <p:nvPr/>
              </p:nvSpPr>
              <p:spPr>
                <a:xfrm>
                  <a:off x="383839" y="0"/>
                  <a:ext cx="80489" cy="79152"/>
                </a:xfrm>
                <a:prstGeom prst="ellipse">
                  <a:avLst/>
                </a:pr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95" name="Line 56"/>
                <p:cNvSpPr/>
                <p:nvPr/>
              </p:nvSpPr>
              <p:spPr>
                <a:xfrm>
                  <a:off x="275177" y="289762"/>
                  <a:ext cx="99270" cy="1"/>
                </a:xfrm>
                <a:prstGeom prst="line">
                  <a:avLst/>
                </a:pr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396" name="Oval 57"/>
                <p:cNvSpPr/>
                <p:nvPr/>
              </p:nvSpPr>
              <p:spPr>
                <a:xfrm>
                  <a:off x="374448" y="249517"/>
                  <a:ext cx="80489" cy="79153"/>
                </a:xfrm>
                <a:prstGeom prst="ellipse">
                  <a:avLst/>
                </a:pr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397" name="Freeform 58"/>
                <p:cNvSpPr/>
                <p:nvPr/>
              </p:nvSpPr>
              <p:spPr>
                <a:xfrm>
                  <a:off x="218834" y="472693"/>
                  <a:ext cx="54451" cy="362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74" h="18463" fill="norm" stroke="1" extrusionOk="0">
                      <a:moveTo>
                        <a:pt x="0" y="9823"/>
                      </a:moveTo>
                      <a:cubicBezTo>
                        <a:pt x="3600" y="1183"/>
                        <a:pt x="9900" y="-3137"/>
                        <a:pt x="15300" y="2623"/>
                      </a:cubicBezTo>
                      <a:cubicBezTo>
                        <a:pt x="18900" y="5503"/>
                        <a:pt x="21600" y="11263"/>
                        <a:pt x="20700" y="18463"/>
                      </a:cubicBez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</p:grpSp>
          <p:grpSp>
            <p:nvGrpSpPr>
              <p:cNvPr id="410" name="Group 299"/>
              <p:cNvGrpSpPr/>
              <p:nvPr/>
            </p:nvGrpSpPr>
            <p:grpSpPr>
              <a:xfrm>
                <a:off x="2223715" y="5712878"/>
                <a:ext cx="628850" cy="534584"/>
                <a:chOff x="0" y="0"/>
                <a:chExt cx="628848" cy="534583"/>
              </a:xfrm>
            </p:grpSpPr>
            <p:sp>
              <p:nvSpPr>
                <p:cNvPr id="399" name="Oval 699"/>
                <p:cNvSpPr/>
                <p:nvPr/>
              </p:nvSpPr>
              <p:spPr>
                <a:xfrm>
                  <a:off x="246825" y="-1"/>
                  <a:ext cx="382024" cy="137680"/>
                </a:xfrm>
                <a:prstGeom prst="ellipse">
                  <a:avLst/>
                </a:pr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algn="ctr" defTabSz="457200">
                    <a:defRPr sz="900"/>
                  </a:pPr>
                </a:p>
              </p:txBody>
            </p:sp>
            <p:sp>
              <p:nvSpPr>
                <p:cNvPr id="400" name="Freeform 700"/>
                <p:cNvSpPr/>
                <p:nvPr/>
              </p:nvSpPr>
              <p:spPr>
                <a:xfrm>
                  <a:off x="375820" y="68217"/>
                  <a:ext cx="253029" cy="13767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cubicBezTo>
                        <a:pt x="21600" y="10800"/>
                        <a:pt x="21600" y="10800"/>
                        <a:pt x="21600" y="10800"/>
                      </a:cubicBezTo>
                      <a:cubicBezTo>
                        <a:pt x="21600" y="16740"/>
                        <a:pt x="14303" y="21600"/>
                        <a:pt x="5254" y="21600"/>
                      </a:cubicBezTo>
                      <a:cubicBezTo>
                        <a:pt x="3503" y="21600"/>
                        <a:pt x="1751" y="21600"/>
                        <a:pt x="0" y="21060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algn="ctr" defTabSz="457200">
                    <a:defRPr sz="900"/>
                  </a:pPr>
                </a:p>
              </p:txBody>
            </p:sp>
            <p:sp>
              <p:nvSpPr>
                <p:cNvPr id="401" name="Freeform 701"/>
                <p:cNvSpPr/>
                <p:nvPr/>
              </p:nvSpPr>
              <p:spPr>
                <a:xfrm>
                  <a:off x="410549" y="164963"/>
                  <a:ext cx="218300" cy="1091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9913" y="0"/>
                      </a:moveTo>
                      <a:cubicBezTo>
                        <a:pt x="20925" y="1350"/>
                        <a:pt x="21600" y="3375"/>
                        <a:pt x="21600" y="5400"/>
                      </a:cubicBezTo>
                      <a:cubicBezTo>
                        <a:pt x="21600" y="8100"/>
                        <a:pt x="21600" y="8100"/>
                        <a:pt x="21600" y="8100"/>
                      </a:cubicBezTo>
                      <a:cubicBezTo>
                        <a:pt x="21600" y="15525"/>
                        <a:pt x="13162" y="21600"/>
                        <a:pt x="2700" y="21600"/>
                      </a:cubicBezTo>
                      <a:cubicBezTo>
                        <a:pt x="1687" y="21600"/>
                        <a:pt x="1012" y="21600"/>
                        <a:pt x="0" y="21600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algn="ctr" defTabSz="457200">
                    <a:defRPr sz="900"/>
                  </a:pPr>
                </a:p>
              </p:txBody>
            </p:sp>
            <p:sp>
              <p:nvSpPr>
                <p:cNvPr id="402" name="Freeform 702"/>
                <p:cNvSpPr/>
                <p:nvPr/>
              </p:nvSpPr>
              <p:spPr>
                <a:xfrm>
                  <a:off x="424193" y="233180"/>
                  <a:ext cx="204656" cy="1091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9800" y="0"/>
                      </a:moveTo>
                      <a:cubicBezTo>
                        <a:pt x="20880" y="1350"/>
                        <a:pt x="21600" y="3375"/>
                        <a:pt x="21600" y="5400"/>
                      </a:cubicBezTo>
                      <a:cubicBezTo>
                        <a:pt x="21600" y="8100"/>
                        <a:pt x="21600" y="8100"/>
                        <a:pt x="21600" y="8100"/>
                      </a:cubicBezTo>
                      <a:cubicBezTo>
                        <a:pt x="21600" y="15525"/>
                        <a:pt x="12600" y="21600"/>
                        <a:pt x="1440" y="21600"/>
                      </a:cubicBezTo>
                      <a:cubicBezTo>
                        <a:pt x="1080" y="21600"/>
                        <a:pt x="360" y="21600"/>
                        <a:pt x="0" y="21600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algn="ctr" defTabSz="457200">
                    <a:defRPr sz="900"/>
                  </a:pPr>
                </a:p>
              </p:txBody>
            </p:sp>
            <p:sp>
              <p:nvSpPr>
                <p:cNvPr id="403" name="Freeform 703"/>
                <p:cNvSpPr/>
                <p:nvPr/>
              </p:nvSpPr>
              <p:spPr>
                <a:xfrm>
                  <a:off x="414270" y="301399"/>
                  <a:ext cx="214579" cy="1091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9886" y="0"/>
                      </a:moveTo>
                      <a:cubicBezTo>
                        <a:pt x="20914" y="1350"/>
                        <a:pt x="21600" y="3375"/>
                        <a:pt x="21600" y="5400"/>
                      </a:cubicBezTo>
                      <a:cubicBezTo>
                        <a:pt x="21600" y="8100"/>
                        <a:pt x="21600" y="8100"/>
                        <a:pt x="21600" y="8100"/>
                      </a:cubicBezTo>
                      <a:cubicBezTo>
                        <a:pt x="21600" y="15525"/>
                        <a:pt x="13029" y="21600"/>
                        <a:pt x="2400" y="21600"/>
                      </a:cubicBezTo>
                      <a:cubicBezTo>
                        <a:pt x="1714" y="21600"/>
                        <a:pt x="686" y="21600"/>
                        <a:pt x="0" y="21600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algn="ctr" defTabSz="457200">
                    <a:defRPr sz="900"/>
                  </a:pPr>
                </a:p>
              </p:txBody>
            </p:sp>
            <p:sp>
              <p:nvSpPr>
                <p:cNvPr id="404" name="Freeform 704"/>
                <p:cNvSpPr/>
                <p:nvPr/>
              </p:nvSpPr>
              <p:spPr>
                <a:xfrm>
                  <a:off x="379541" y="369618"/>
                  <a:ext cx="249308" cy="1091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0121" y="0"/>
                      </a:moveTo>
                      <a:cubicBezTo>
                        <a:pt x="21008" y="1350"/>
                        <a:pt x="21600" y="3375"/>
                        <a:pt x="21600" y="5400"/>
                      </a:cubicBezTo>
                      <a:cubicBezTo>
                        <a:pt x="21600" y="8100"/>
                        <a:pt x="21600" y="8100"/>
                        <a:pt x="21600" y="8100"/>
                      </a:cubicBezTo>
                      <a:cubicBezTo>
                        <a:pt x="21600" y="15525"/>
                        <a:pt x="14203" y="21600"/>
                        <a:pt x="5030" y="21600"/>
                      </a:cubicBezTo>
                      <a:cubicBezTo>
                        <a:pt x="3255" y="21600"/>
                        <a:pt x="1479" y="21600"/>
                        <a:pt x="0" y="20925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algn="ctr" defTabSz="457200">
                    <a:defRPr sz="900"/>
                  </a:pPr>
                </a:p>
              </p:txBody>
            </p:sp>
            <p:sp>
              <p:nvSpPr>
                <p:cNvPr id="405" name="Oval 705"/>
                <p:cNvSpPr/>
                <p:nvPr/>
              </p:nvSpPr>
              <p:spPr>
                <a:xfrm>
                  <a:off x="0" y="151319"/>
                  <a:ext cx="383264" cy="383265"/>
                </a:xfrm>
                <a:prstGeom prst="ellipse">
                  <a:avLst/>
                </a:pr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algn="ctr" defTabSz="457200">
                    <a:defRPr sz="900"/>
                  </a:pPr>
                </a:p>
              </p:txBody>
            </p:sp>
            <p:sp>
              <p:nvSpPr>
                <p:cNvPr id="406" name="Line 709"/>
                <p:cNvSpPr/>
                <p:nvPr/>
              </p:nvSpPr>
              <p:spPr>
                <a:xfrm>
                  <a:off x="246825" y="68217"/>
                  <a:ext cx="1" cy="40930"/>
                </a:xfrm>
                <a:prstGeom prst="lin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grpSp>
              <p:nvGrpSpPr>
                <p:cNvPr id="409" name="Group 1084"/>
                <p:cNvGrpSpPr/>
                <p:nvPr/>
              </p:nvGrpSpPr>
              <p:grpSpPr>
                <a:xfrm>
                  <a:off x="123347" y="254480"/>
                  <a:ext cx="141104" cy="196574"/>
                  <a:chOff x="0" y="0"/>
                  <a:chExt cx="141103" cy="196573"/>
                </a:xfrm>
              </p:grpSpPr>
              <p:sp>
                <p:nvSpPr>
                  <p:cNvPr id="407" name="Line 1085"/>
                  <p:cNvSpPr/>
                  <p:nvPr/>
                </p:nvSpPr>
                <p:spPr>
                  <a:xfrm>
                    <a:off x="-1" y="142717"/>
                    <a:ext cx="105019" cy="1"/>
                  </a:xfrm>
                  <a:prstGeom prst="line">
                    <a:avLst/>
                  </a:prstGeom>
                  <a:noFill/>
                  <a:ln w="9525" cap="rnd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457200">
                      <a:defRPr sz="1800"/>
                    </a:pPr>
                  </a:p>
                </p:txBody>
              </p:sp>
              <p:sp>
                <p:nvSpPr>
                  <p:cNvPr id="408" name="Freeform 1086"/>
                  <p:cNvSpPr/>
                  <p:nvPr/>
                </p:nvSpPr>
                <p:spPr>
                  <a:xfrm>
                    <a:off x="0" y="0"/>
                    <a:ext cx="141104" cy="19657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4954" y="21600"/>
                        </a:moveTo>
                        <a:cubicBezTo>
                          <a:pt x="4954" y="0"/>
                          <a:pt x="4954" y="0"/>
                          <a:pt x="4954" y="0"/>
                        </a:cubicBezTo>
                        <a:cubicBezTo>
                          <a:pt x="14466" y="0"/>
                          <a:pt x="14466" y="0"/>
                          <a:pt x="14466" y="0"/>
                        </a:cubicBezTo>
                        <a:cubicBezTo>
                          <a:pt x="18429" y="0"/>
                          <a:pt x="21600" y="2259"/>
                          <a:pt x="21600" y="5082"/>
                        </a:cubicBezTo>
                        <a:cubicBezTo>
                          <a:pt x="21600" y="5647"/>
                          <a:pt x="21600" y="5647"/>
                          <a:pt x="21600" y="5647"/>
                        </a:cubicBezTo>
                        <a:cubicBezTo>
                          <a:pt x="21600" y="8471"/>
                          <a:pt x="18429" y="10729"/>
                          <a:pt x="14466" y="10729"/>
                        </a:cubicBezTo>
                        <a:cubicBezTo>
                          <a:pt x="0" y="10729"/>
                          <a:pt x="0" y="10729"/>
                          <a:pt x="0" y="10729"/>
                        </a:cubicBezTo>
                      </a:path>
                    </a:pathLst>
                  </a:custGeom>
                  <a:noFill/>
                  <a:ln w="9525" cap="rnd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36000" tIns="36000" rIns="36000" bIns="36000" numCol="1" anchor="t">
                    <a:noAutofit/>
                  </a:bodyPr>
                  <a:lstStyle/>
                  <a:p>
                    <a:pPr algn="ctr" defTabSz="457200">
                      <a:defRPr sz="900"/>
                    </a:pPr>
                  </a:p>
                </p:txBody>
              </p:sp>
            </p:grpSp>
          </p:grpSp>
          <p:grpSp>
            <p:nvGrpSpPr>
              <p:cNvPr id="421" name="Group 206"/>
              <p:cNvGrpSpPr/>
              <p:nvPr/>
            </p:nvGrpSpPr>
            <p:grpSpPr>
              <a:xfrm>
                <a:off x="7453597" y="7210559"/>
                <a:ext cx="1145319" cy="1145320"/>
                <a:chOff x="0" y="0"/>
                <a:chExt cx="1145318" cy="1145318"/>
              </a:xfrm>
            </p:grpSpPr>
            <p:sp>
              <p:nvSpPr>
                <p:cNvPr id="411" name="Freeform: Shape 147"/>
                <p:cNvSpPr/>
                <p:nvPr/>
              </p:nvSpPr>
              <p:spPr>
                <a:xfrm>
                  <a:off x="0" y="0"/>
                  <a:ext cx="1145319" cy="1145319"/>
                </a:xfrm>
                <a:prstGeom prst="ellipse">
                  <a:avLst/>
                </a:prstGeom>
                <a:solidFill>
                  <a:srgbClr val="73198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grpSp>
              <p:nvGrpSpPr>
                <p:cNvPr id="420" name="Group 290"/>
                <p:cNvGrpSpPr/>
                <p:nvPr/>
              </p:nvGrpSpPr>
              <p:grpSpPr>
                <a:xfrm>
                  <a:off x="258671" y="311209"/>
                  <a:ext cx="624409" cy="519337"/>
                  <a:chOff x="0" y="0"/>
                  <a:chExt cx="624408" cy="519335"/>
                </a:xfrm>
              </p:grpSpPr>
              <p:sp>
                <p:nvSpPr>
                  <p:cNvPr id="412" name="Freeform 267"/>
                  <p:cNvSpPr/>
                  <p:nvPr/>
                </p:nvSpPr>
                <p:spPr>
                  <a:xfrm>
                    <a:off x="0" y="0"/>
                    <a:ext cx="514837" cy="42477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0" y="0"/>
                        </a:moveTo>
                        <a:cubicBezTo>
                          <a:pt x="4812" y="0"/>
                          <a:pt x="4812" y="0"/>
                          <a:pt x="4812" y="0"/>
                        </a:cubicBezTo>
                        <a:cubicBezTo>
                          <a:pt x="7592" y="16038"/>
                          <a:pt x="7592" y="16038"/>
                          <a:pt x="7592" y="16038"/>
                        </a:cubicBezTo>
                        <a:cubicBezTo>
                          <a:pt x="7592" y="16038"/>
                          <a:pt x="7592" y="16426"/>
                          <a:pt x="7592" y="16426"/>
                        </a:cubicBezTo>
                        <a:cubicBezTo>
                          <a:pt x="8234" y="20695"/>
                          <a:pt x="10051" y="21600"/>
                          <a:pt x="11869" y="21600"/>
                        </a:cubicBezTo>
                        <a:cubicBezTo>
                          <a:pt x="16147" y="21600"/>
                          <a:pt x="21600" y="21600"/>
                          <a:pt x="21600" y="21600"/>
                        </a:cubicBezTo>
                      </a:path>
                    </a:pathLst>
                  </a:custGeom>
                  <a:noFill/>
                  <a:ln w="9525" cap="rnd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36000" tIns="36000" rIns="36000" bIns="36000" numCol="1" anchor="t">
                    <a:noAutofit/>
                  </a:bodyPr>
                  <a:lstStyle/>
                  <a:p>
                    <a:pPr defTabSz="457200">
                      <a:defRPr sz="900"/>
                    </a:pPr>
                  </a:p>
                </p:txBody>
              </p:sp>
              <p:sp>
                <p:nvSpPr>
                  <p:cNvPr id="413" name="Oval 268"/>
                  <p:cNvSpPr/>
                  <p:nvPr/>
                </p:nvSpPr>
                <p:spPr>
                  <a:xfrm>
                    <a:off x="471308" y="424772"/>
                    <a:ext cx="97564" cy="94564"/>
                  </a:xfrm>
                  <a:prstGeom prst="ellipse">
                    <a:avLst/>
                  </a:prstGeom>
                  <a:noFill/>
                  <a:ln w="9525" cap="flat">
                    <a:solidFill>
                      <a:srgbClr val="FFFF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36000" tIns="36000" rIns="36000" bIns="36000" numCol="1" anchor="t">
                    <a:noAutofit/>
                  </a:bodyPr>
                  <a:lstStyle/>
                  <a:p>
                    <a:pPr defTabSz="457200">
                      <a:defRPr sz="900"/>
                    </a:pPr>
                  </a:p>
                </p:txBody>
              </p:sp>
              <p:sp>
                <p:nvSpPr>
                  <p:cNvPr id="414" name="Freeform 269"/>
                  <p:cNvSpPr/>
                  <p:nvPr/>
                </p:nvSpPr>
                <p:spPr>
                  <a:xfrm>
                    <a:off x="138090" y="88557"/>
                    <a:ext cx="486319" cy="22964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0" y="0"/>
                        </a:moveTo>
                        <a:lnTo>
                          <a:pt x="21600" y="3106"/>
                        </a:lnTo>
                        <a:lnTo>
                          <a:pt x="18800" y="21600"/>
                        </a:lnTo>
                        <a:lnTo>
                          <a:pt x="2000" y="21600"/>
                        </a:lnTo>
                      </a:path>
                    </a:pathLst>
                  </a:custGeom>
                  <a:noFill/>
                  <a:ln w="952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36000" tIns="36000" rIns="36000" bIns="36000" numCol="1" anchor="t">
                    <a:noAutofit/>
                  </a:bodyPr>
                  <a:lstStyle/>
                  <a:p>
                    <a:pPr defTabSz="457200">
                      <a:defRPr sz="900"/>
                    </a:pPr>
                  </a:p>
                </p:txBody>
              </p:sp>
              <p:sp>
                <p:nvSpPr>
                  <p:cNvPr id="415" name="Oval 270"/>
                  <p:cNvSpPr/>
                  <p:nvPr/>
                </p:nvSpPr>
                <p:spPr>
                  <a:xfrm>
                    <a:off x="204133" y="424772"/>
                    <a:ext cx="94564" cy="94564"/>
                  </a:xfrm>
                  <a:prstGeom prst="ellipse">
                    <a:avLst/>
                  </a:prstGeom>
                  <a:noFill/>
                  <a:ln w="9525" cap="flat">
                    <a:solidFill>
                      <a:srgbClr val="FFFF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36000" tIns="36000" rIns="36000" bIns="36000" numCol="1" anchor="t">
                    <a:noAutofit/>
                  </a:bodyPr>
                  <a:lstStyle/>
                  <a:p>
                    <a:pPr defTabSz="457200">
                      <a:defRPr sz="900"/>
                    </a:pPr>
                  </a:p>
                </p:txBody>
              </p:sp>
              <p:sp>
                <p:nvSpPr>
                  <p:cNvPr id="416" name="Line 271"/>
                  <p:cNvSpPr/>
                  <p:nvPr/>
                </p:nvSpPr>
                <p:spPr>
                  <a:xfrm>
                    <a:off x="160604" y="205632"/>
                    <a:ext cx="436786" cy="1"/>
                  </a:xfrm>
                  <a:prstGeom prst="line">
                    <a:avLst/>
                  </a:prstGeom>
                  <a:noFill/>
                  <a:ln w="9525" cap="rnd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457200">
                      <a:defRPr sz="1800"/>
                    </a:pPr>
                  </a:p>
                </p:txBody>
              </p:sp>
              <p:sp>
                <p:nvSpPr>
                  <p:cNvPr id="417" name="Line 272"/>
                  <p:cNvSpPr/>
                  <p:nvPr/>
                </p:nvSpPr>
                <p:spPr>
                  <a:xfrm flipH="1">
                    <a:off x="369241" y="106568"/>
                    <a:ext cx="1" cy="208633"/>
                  </a:xfrm>
                  <a:prstGeom prst="line">
                    <a:avLst/>
                  </a:prstGeom>
                  <a:noFill/>
                  <a:ln w="9525" cap="flat">
                    <a:solidFill>
                      <a:srgbClr val="FFFF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457200">
                      <a:defRPr sz="1800"/>
                    </a:pPr>
                  </a:p>
                </p:txBody>
              </p:sp>
              <p:sp>
                <p:nvSpPr>
                  <p:cNvPr id="418" name="Line 273"/>
                  <p:cNvSpPr/>
                  <p:nvPr/>
                </p:nvSpPr>
                <p:spPr>
                  <a:xfrm flipH="1">
                    <a:off x="469809" y="114073"/>
                    <a:ext cx="27016" cy="198127"/>
                  </a:xfrm>
                  <a:prstGeom prst="line">
                    <a:avLst/>
                  </a:prstGeom>
                  <a:noFill/>
                  <a:ln w="9525" cap="flat">
                    <a:solidFill>
                      <a:srgbClr val="FFFF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457200">
                      <a:defRPr sz="1800"/>
                    </a:pPr>
                  </a:p>
                </p:txBody>
              </p:sp>
              <p:sp>
                <p:nvSpPr>
                  <p:cNvPr id="419" name="Line 274"/>
                  <p:cNvSpPr/>
                  <p:nvPr/>
                </p:nvSpPr>
                <p:spPr>
                  <a:xfrm>
                    <a:off x="240157" y="96061"/>
                    <a:ext cx="33022" cy="219139"/>
                  </a:xfrm>
                  <a:prstGeom prst="line">
                    <a:avLst/>
                  </a:prstGeom>
                  <a:noFill/>
                  <a:ln w="9525" cap="flat">
                    <a:solidFill>
                      <a:srgbClr val="FFFF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 defTabSz="457200">
                      <a:defRPr sz="1800"/>
                    </a:pPr>
                  </a:p>
                </p:txBody>
              </p:sp>
            </p:grpSp>
          </p:grpSp>
          <p:grpSp>
            <p:nvGrpSpPr>
              <p:cNvPr id="434" name="Group 322"/>
              <p:cNvGrpSpPr/>
              <p:nvPr/>
            </p:nvGrpSpPr>
            <p:grpSpPr>
              <a:xfrm>
                <a:off x="3061922" y="7460030"/>
                <a:ext cx="649604" cy="642813"/>
                <a:chOff x="0" y="0"/>
                <a:chExt cx="649603" cy="642811"/>
              </a:xfrm>
            </p:grpSpPr>
            <p:sp>
              <p:nvSpPr>
                <p:cNvPr id="422" name="Freeform 146"/>
                <p:cNvSpPr/>
                <p:nvPr/>
              </p:nvSpPr>
              <p:spPr>
                <a:xfrm>
                  <a:off x="74693" y="0"/>
                  <a:ext cx="499086" cy="3723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0718" y="21600"/>
                      </a:moveTo>
                      <a:cubicBezTo>
                        <a:pt x="882" y="21600"/>
                        <a:pt x="882" y="21600"/>
                        <a:pt x="882" y="21600"/>
                      </a:cubicBezTo>
                      <a:cubicBezTo>
                        <a:pt x="441" y="21600"/>
                        <a:pt x="0" y="21207"/>
                        <a:pt x="0" y="20422"/>
                      </a:cubicBezTo>
                      <a:cubicBezTo>
                        <a:pt x="0" y="1178"/>
                        <a:pt x="0" y="1178"/>
                        <a:pt x="0" y="1178"/>
                      </a:cubicBezTo>
                      <a:cubicBezTo>
                        <a:pt x="0" y="393"/>
                        <a:pt x="441" y="0"/>
                        <a:pt x="882" y="0"/>
                      </a:cubicBezTo>
                      <a:cubicBezTo>
                        <a:pt x="20718" y="0"/>
                        <a:pt x="20718" y="0"/>
                        <a:pt x="20718" y="0"/>
                      </a:cubicBezTo>
                      <a:cubicBezTo>
                        <a:pt x="21306" y="0"/>
                        <a:pt x="21600" y="393"/>
                        <a:pt x="21600" y="1178"/>
                      </a:cubicBezTo>
                      <a:cubicBezTo>
                        <a:pt x="21600" y="20422"/>
                        <a:pt x="21600" y="20422"/>
                        <a:pt x="21600" y="20422"/>
                      </a:cubicBezTo>
                      <a:cubicBezTo>
                        <a:pt x="21600" y="21207"/>
                        <a:pt x="21306" y="21600"/>
                        <a:pt x="20718" y="21600"/>
                      </a:cubicBezTo>
                      <a:close/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423" name="Freeform 147"/>
                <p:cNvSpPr/>
                <p:nvPr/>
              </p:nvSpPr>
              <p:spPr>
                <a:xfrm>
                  <a:off x="-1" y="497952"/>
                  <a:ext cx="145992" cy="14486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8586" y="21600"/>
                      </a:moveTo>
                      <a:cubicBezTo>
                        <a:pt x="3014" y="21600"/>
                        <a:pt x="3014" y="21600"/>
                        <a:pt x="3014" y="21600"/>
                      </a:cubicBezTo>
                      <a:cubicBezTo>
                        <a:pt x="1507" y="21600"/>
                        <a:pt x="0" y="20595"/>
                        <a:pt x="0" y="18586"/>
                      </a:cubicBezTo>
                      <a:cubicBezTo>
                        <a:pt x="0" y="3014"/>
                        <a:pt x="0" y="3014"/>
                        <a:pt x="0" y="3014"/>
                      </a:cubicBezTo>
                      <a:cubicBezTo>
                        <a:pt x="0" y="1507"/>
                        <a:pt x="1507" y="0"/>
                        <a:pt x="3014" y="0"/>
                      </a:cubicBezTo>
                      <a:cubicBezTo>
                        <a:pt x="18586" y="0"/>
                        <a:pt x="18586" y="0"/>
                        <a:pt x="18586" y="0"/>
                      </a:cubicBezTo>
                      <a:cubicBezTo>
                        <a:pt x="20595" y="0"/>
                        <a:pt x="21600" y="1507"/>
                        <a:pt x="21600" y="3014"/>
                      </a:cubicBezTo>
                      <a:cubicBezTo>
                        <a:pt x="21600" y="18586"/>
                        <a:pt x="21600" y="18586"/>
                        <a:pt x="21600" y="18586"/>
                      </a:cubicBezTo>
                      <a:cubicBezTo>
                        <a:pt x="21600" y="20595"/>
                        <a:pt x="20595" y="21600"/>
                        <a:pt x="18586" y="21600"/>
                      </a:cubicBezTo>
                      <a:close/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424" name="Freeform 148"/>
                <p:cNvSpPr/>
                <p:nvPr/>
              </p:nvSpPr>
              <p:spPr>
                <a:xfrm>
                  <a:off x="251240" y="497952"/>
                  <a:ext cx="145991" cy="14486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8586" y="21600"/>
                      </a:moveTo>
                      <a:cubicBezTo>
                        <a:pt x="3014" y="21600"/>
                        <a:pt x="3014" y="21600"/>
                        <a:pt x="3014" y="21600"/>
                      </a:cubicBezTo>
                      <a:cubicBezTo>
                        <a:pt x="1507" y="21600"/>
                        <a:pt x="0" y="20595"/>
                        <a:pt x="0" y="18586"/>
                      </a:cubicBezTo>
                      <a:cubicBezTo>
                        <a:pt x="0" y="3014"/>
                        <a:pt x="0" y="3014"/>
                        <a:pt x="0" y="3014"/>
                      </a:cubicBezTo>
                      <a:cubicBezTo>
                        <a:pt x="0" y="1507"/>
                        <a:pt x="1507" y="0"/>
                        <a:pt x="3014" y="0"/>
                      </a:cubicBezTo>
                      <a:cubicBezTo>
                        <a:pt x="18586" y="0"/>
                        <a:pt x="18586" y="0"/>
                        <a:pt x="18586" y="0"/>
                      </a:cubicBezTo>
                      <a:cubicBezTo>
                        <a:pt x="20093" y="0"/>
                        <a:pt x="21600" y="1507"/>
                        <a:pt x="21600" y="3014"/>
                      </a:cubicBezTo>
                      <a:cubicBezTo>
                        <a:pt x="21600" y="18586"/>
                        <a:pt x="21600" y="18586"/>
                        <a:pt x="21600" y="18586"/>
                      </a:cubicBezTo>
                      <a:cubicBezTo>
                        <a:pt x="21600" y="20595"/>
                        <a:pt x="20093" y="21600"/>
                        <a:pt x="18586" y="21600"/>
                      </a:cubicBezTo>
                      <a:close/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425" name="Freeform 149"/>
                <p:cNvSpPr/>
                <p:nvPr/>
              </p:nvSpPr>
              <p:spPr>
                <a:xfrm>
                  <a:off x="502480" y="497952"/>
                  <a:ext cx="147124" cy="14486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8586" y="21600"/>
                      </a:moveTo>
                      <a:cubicBezTo>
                        <a:pt x="3014" y="21600"/>
                        <a:pt x="3014" y="21600"/>
                        <a:pt x="3014" y="21600"/>
                      </a:cubicBezTo>
                      <a:cubicBezTo>
                        <a:pt x="1507" y="21600"/>
                        <a:pt x="0" y="20595"/>
                        <a:pt x="0" y="18586"/>
                      </a:cubicBezTo>
                      <a:cubicBezTo>
                        <a:pt x="0" y="3014"/>
                        <a:pt x="0" y="3014"/>
                        <a:pt x="0" y="3014"/>
                      </a:cubicBezTo>
                      <a:cubicBezTo>
                        <a:pt x="0" y="1507"/>
                        <a:pt x="1507" y="0"/>
                        <a:pt x="3014" y="0"/>
                      </a:cubicBezTo>
                      <a:cubicBezTo>
                        <a:pt x="18586" y="0"/>
                        <a:pt x="18586" y="0"/>
                        <a:pt x="18586" y="0"/>
                      </a:cubicBezTo>
                      <a:cubicBezTo>
                        <a:pt x="20093" y="0"/>
                        <a:pt x="21600" y="1507"/>
                        <a:pt x="21600" y="3014"/>
                      </a:cubicBezTo>
                      <a:cubicBezTo>
                        <a:pt x="21600" y="18586"/>
                        <a:pt x="21600" y="18586"/>
                        <a:pt x="21600" y="18586"/>
                      </a:cubicBezTo>
                      <a:cubicBezTo>
                        <a:pt x="21600" y="20595"/>
                        <a:pt x="20093" y="21600"/>
                        <a:pt x="18586" y="21600"/>
                      </a:cubicBezTo>
                      <a:close/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426" name="Freeform 150"/>
                <p:cNvSpPr/>
                <p:nvPr/>
              </p:nvSpPr>
              <p:spPr>
                <a:xfrm>
                  <a:off x="74693" y="436840"/>
                  <a:ext cx="499086" cy="611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7200"/>
                        <a:pt x="0" y="7200"/>
                        <a:pt x="0" y="7200"/>
                      </a:cubicBezTo>
                      <a:cubicBezTo>
                        <a:pt x="0" y="3600"/>
                        <a:pt x="441" y="0"/>
                        <a:pt x="882" y="0"/>
                      </a:cubicBezTo>
                      <a:cubicBezTo>
                        <a:pt x="20718" y="0"/>
                        <a:pt x="20718" y="0"/>
                        <a:pt x="20718" y="0"/>
                      </a:cubicBezTo>
                      <a:cubicBezTo>
                        <a:pt x="21306" y="0"/>
                        <a:pt x="21600" y="3600"/>
                        <a:pt x="21600" y="72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427" name="Line 151"/>
                <p:cNvSpPr/>
                <p:nvPr/>
              </p:nvSpPr>
              <p:spPr>
                <a:xfrm flipH="1">
                  <a:off x="325932" y="372333"/>
                  <a:ext cx="1" cy="125619"/>
                </a:xfrm>
                <a:prstGeom prst="lin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428" name="Line 152"/>
                <p:cNvSpPr/>
                <p:nvPr/>
              </p:nvSpPr>
              <p:spPr>
                <a:xfrm>
                  <a:off x="145990" y="571514"/>
                  <a:ext cx="105250" cy="1"/>
                </a:xfrm>
                <a:prstGeom prst="lin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429" name="Line 153"/>
                <p:cNvSpPr/>
                <p:nvPr/>
              </p:nvSpPr>
              <p:spPr>
                <a:xfrm>
                  <a:off x="397230" y="571514"/>
                  <a:ext cx="105250" cy="1"/>
                </a:xfrm>
                <a:prstGeom prst="lin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430" name="Freeform 154"/>
                <p:cNvSpPr/>
                <p:nvPr/>
              </p:nvSpPr>
              <p:spPr>
                <a:xfrm>
                  <a:off x="156175" y="226342"/>
                  <a:ext cx="336120" cy="1052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21600"/>
                        <a:pt x="218" y="10452"/>
                        <a:pt x="2836" y="6968"/>
                      </a:cubicBezTo>
                      <a:cubicBezTo>
                        <a:pt x="7418" y="0"/>
                        <a:pt x="7418" y="0"/>
                        <a:pt x="7418" y="0"/>
                      </a:cubicBezTo>
                      <a:cubicBezTo>
                        <a:pt x="7418" y="0"/>
                        <a:pt x="8727" y="2090"/>
                        <a:pt x="10909" y="2090"/>
                      </a:cubicBezTo>
                      <a:cubicBezTo>
                        <a:pt x="12873" y="2090"/>
                        <a:pt x="14182" y="0"/>
                        <a:pt x="14182" y="0"/>
                      </a:cubicBezTo>
                      <a:cubicBezTo>
                        <a:pt x="18982" y="6968"/>
                        <a:pt x="18982" y="6968"/>
                        <a:pt x="18982" y="6968"/>
                      </a:cubicBezTo>
                      <a:cubicBezTo>
                        <a:pt x="21382" y="10452"/>
                        <a:pt x="21600" y="21600"/>
                        <a:pt x="21600" y="21600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431" name="Freeform 155"/>
                <p:cNvSpPr/>
                <p:nvPr/>
              </p:nvSpPr>
              <p:spPr>
                <a:xfrm>
                  <a:off x="257487" y="40741"/>
                  <a:ext cx="134985" cy="1459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946" h="21600" fill="norm" stroke="1" extrusionOk="0">
                      <a:moveTo>
                        <a:pt x="15362" y="21600"/>
                      </a:moveTo>
                      <a:cubicBezTo>
                        <a:pt x="20103" y="18586"/>
                        <a:pt x="20103" y="16577"/>
                        <a:pt x="20630" y="12056"/>
                      </a:cubicBezTo>
                      <a:cubicBezTo>
                        <a:pt x="21157" y="9544"/>
                        <a:pt x="21157" y="7033"/>
                        <a:pt x="19577" y="4521"/>
                      </a:cubicBezTo>
                      <a:cubicBezTo>
                        <a:pt x="18523" y="2512"/>
                        <a:pt x="16416" y="1507"/>
                        <a:pt x="14308" y="502"/>
                      </a:cubicBezTo>
                      <a:cubicBezTo>
                        <a:pt x="13255" y="0"/>
                        <a:pt x="11674" y="0"/>
                        <a:pt x="10620" y="0"/>
                      </a:cubicBezTo>
                      <a:cubicBezTo>
                        <a:pt x="9040" y="0"/>
                        <a:pt x="7459" y="0"/>
                        <a:pt x="6406" y="502"/>
                      </a:cubicBezTo>
                      <a:cubicBezTo>
                        <a:pt x="4298" y="1507"/>
                        <a:pt x="2191" y="2512"/>
                        <a:pt x="1137" y="4521"/>
                      </a:cubicBezTo>
                      <a:cubicBezTo>
                        <a:pt x="-443" y="7033"/>
                        <a:pt x="84" y="9544"/>
                        <a:pt x="84" y="12056"/>
                      </a:cubicBezTo>
                      <a:cubicBezTo>
                        <a:pt x="611" y="16577"/>
                        <a:pt x="611" y="18586"/>
                        <a:pt x="5352" y="21600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432" name="Freeform 156"/>
                <p:cNvSpPr/>
                <p:nvPr/>
              </p:nvSpPr>
              <p:spPr>
                <a:xfrm>
                  <a:off x="333253" y="236528"/>
                  <a:ext cx="36288" cy="950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cubicBezTo>
                        <a:pt x="21600" y="2314"/>
                        <a:pt x="7200" y="9257"/>
                        <a:pt x="0" y="12343"/>
                      </a:cubicBezTo>
                      <a:cubicBezTo>
                        <a:pt x="0" y="12343"/>
                        <a:pt x="21600" y="17743"/>
                        <a:pt x="21600" y="21600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  <p:sp>
              <p:nvSpPr>
                <p:cNvPr id="433" name="Freeform 157"/>
                <p:cNvSpPr/>
                <p:nvPr/>
              </p:nvSpPr>
              <p:spPr>
                <a:xfrm>
                  <a:off x="278931" y="236528"/>
                  <a:ext cx="36287" cy="950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7743"/>
                        <a:pt x="21600" y="12343"/>
                        <a:pt x="21600" y="12343"/>
                      </a:cubicBezTo>
                      <a:cubicBezTo>
                        <a:pt x="14400" y="9257"/>
                        <a:pt x="0" y="2314"/>
                        <a:pt x="21600" y="0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900"/>
                  </a:pPr>
                </a:p>
              </p:txBody>
            </p:sp>
          </p:grpSp>
          <p:grpSp>
            <p:nvGrpSpPr>
              <p:cNvPr id="461" name="Group 411"/>
              <p:cNvGrpSpPr/>
              <p:nvPr/>
            </p:nvGrpSpPr>
            <p:grpSpPr>
              <a:xfrm>
                <a:off x="6721948" y="8919281"/>
                <a:ext cx="722449" cy="594969"/>
                <a:chOff x="0" y="0"/>
                <a:chExt cx="722448" cy="594967"/>
              </a:xfrm>
            </p:grpSpPr>
            <p:sp>
              <p:nvSpPr>
                <p:cNvPr id="435" name="Line 302"/>
                <p:cNvSpPr/>
                <p:nvPr/>
              </p:nvSpPr>
              <p:spPr>
                <a:xfrm flipH="1" flipV="1">
                  <a:off x="93719" y="390491"/>
                  <a:ext cx="188856" cy="1"/>
                </a:xfrm>
                <a:prstGeom prst="lin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436" name="Freeform 303"/>
                <p:cNvSpPr/>
                <p:nvPr/>
              </p:nvSpPr>
              <p:spPr>
                <a:xfrm>
                  <a:off x="93717" y="62478"/>
                  <a:ext cx="391913" cy="1561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15768" y="21600"/>
                        <a:pt x="15768" y="21600"/>
                        <a:pt x="15768" y="21600"/>
                      </a:cubicBezTo>
                      <a:cubicBezTo>
                        <a:pt x="14688" y="21600"/>
                        <a:pt x="13608" y="20520"/>
                        <a:pt x="12960" y="18360"/>
                      </a:cubicBezTo>
                      <a:cubicBezTo>
                        <a:pt x="8208" y="3240"/>
                        <a:pt x="8208" y="3240"/>
                        <a:pt x="8208" y="3240"/>
                      </a:cubicBezTo>
                      <a:cubicBezTo>
                        <a:pt x="7776" y="1080"/>
                        <a:pt x="6696" y="0"/>
                        <a:pt x="5616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437" name="Freeform 304"/>
                <p:cNvSpPr/>
                <p:nvPr/>
              </p:nvSpPr>
              <p:spPr>
                <a:xfrm>
                  <a:off x="235715" y="390491"/>
                  <a:ext cx="390493" cy="1419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7128" y="21600"/>
                        <a:pt x="7128" y="21600"/>
                        <a:pt x="7128" y="21600"/>
                      </a:cubicBezTo>
                      <a:cubicBezTo>
                        <a:pt x="8208" y="21600"/>
                        <a:pt x="9288" y="20400"/>
                        <a:pt x="9936" y="18000"/>
                      </a:cubicBezTo>
                      <a:cubicBezTo>
                        <a:pt x="13824" y="2400"/>
                        <a:pt x="13824" y="2400"/>
                        <a:pt x="13824" y="2400"/>
                      </a:cubicBezTo>
                      <a:cubicBezTo>
                        <a:pt x="14256" y="0"/>
                        <a:pt x="15336" y="0"/>
                        <a:pt x="16416" y="0"/>
                      </a:cubicBezTo>
                      <a:cubicBezTo>
                        <a:pt x="21600" y="0"/>
                        <a:pt x="21600" y="0"/>
                        <a:pt x="21600" y="0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438" name="Line 305"/>
                <p:cNvSpPr/>
                <p:nvPr/>
              </p:nvSpPr>
              <p:spPr>
                <a:xfrm>
                  <a:off x="470011" y="62478"/>
                  <a:ext cx="124956" cy="1"/>
                </a:xfrm>
                <a:prstGeom prst="lin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439" name="Line 306"/>
                <p:cNvSpPr/>
                <p:nvPr/>
              </p:nvSpPr>
              <p:spPr>
                <a:xfrm>
                  <a:off x="623683" y="62478"/>
                  <a:ext cx="36288" cy="1"/>
                </a:xfrm>
                <a:prstGeom prst="lin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440" name="Line 307"/>
                <p:cNvSpPr/>
                <p:nvPr/>
              </p:nvSpPr>
              <p:spPr>
                <a:xfrm>
                  <a:off x="686161" y="62478"/>
                  <a:ext cx="36288" cy="1"/>
                </a:xfrm>
                <a:prstGeom prst="lin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441" name="Line 308"/>
                <p:cNvSpPr/>
                <p:nvPr/>
              </p:nvSpPr>
              <p:spPr>
                <a:xfrm>
                  <a:off x="280049" y="594967"/>
                  <a:ext cx="36288" cy="1"/>
                </a:xfrm>
                <a:prstGeom prst="lin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442" name="Line 309"/>
                <p:cNvSpPr/>
                <p:nvPr/>
              </p:nvSpPr>
              <p:spPr>
                <a:xfrm>
                  <a:off x="342528" y="594967"/>
                  <a:ext cx="36288" cy="1"/>
                </a:xfrm>
                <a:prstGeom prst="lin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443" name="Line 310"/>
                <p:cNvSpPr/>
                <p:nvPr/>
              </p:nvSpPr>
              <p:spPr>
                <a:xfrm>
                  <a:off x="405008" y="594967"/>
                  <a:ext cx="36288" cy="1"/>
                </a:xfrm>
                <a:prstGeom prst="lin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444" name="Line 311"/>
                <p:cNvSpPr/>
                <p:nvPr/>
              </p:nvSpPr>
              <p:spPr>
                <a:xfrm>
                  <a:off x="138762" y="328013"/>
                  <a:ext cx="36288" cy="1"/>
                </a:xfrm>
                <a:prstGeom prst="lin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445" name="Line 312"/>
                <p:cNvSpPr/>
                <p:nvPr/>
              </p:nvSpPr>
              <p:spPr>
                <a:xfrm>
                  <a:off x="201951" y="328013"/>
                  <a:ext cx="36288" cy="1"/>
                </a:xfrm>
                <a:prstGeom prst="lin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446" name="Line 313"/>
                <p:cNvSpPr/>
                <p:nvPr/>
              </p:nvSpPr>
              <p:spPr>
                <a:xfrm>
                  <a:off x="483106" y="328013"/>
                  <a:ext cx="36288" cy="1"/>
                </a:xfrm>
                <a:prstGeom prst="lin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447" name="Line 314"/>
                <p:cNvSpPr/>
                <p:nvPr/>
              </p:nvSpPr>
              <p:spPr>
                <a:xfrm>
                  <a:off x="420628" y="328013"/>
                  <a:ext cx="36288" cy="1"/>
                </a:xfrm>
                <a:prstGeom prst="lin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448" name="Line 315"/>
                <p:cNvSpPr/>
                <p:nvPr/>
              </p:nvSpPr>
              <p:spPr>
                <a:xfrm>
                  <a:off x="545585" y="328013"/>
                  <a:ext cx="36288" cy="1"/>
                </a:xfrm>
                <a:prstGeom prst="lin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449" name="Line 316"/>
                <p:cNvSpPr/>
                <p:nvPr/>
              </p:nvSpPr>
              <p:spPr>
                <a:xfrm>
                  <a:off x="154381" y="0"/>
                  <a:ext cx="36288" cy="0"/>
                </a:xfrm>
                <a:prstGeom prst="lin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450" name="Line 317"/>
                <p:cNvSpPr/>
                <p:nvPr/>
              </p:nvSpPr>
              <p:spPr>
                <a:xfrm>
                  <a:off x="217571" y="0"/>
                  <a:ext cx="36288" cy="0"/>
                </a:xfrm>
                <a:prstGeom prst="lin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451" name="Line 318"/>
                <p:cNvSpPr/>
                <p:nvPr/>
              </p:nvSpPr>
              <p:spPr>
                <a:xfrm>
                  <a:off x="280049" y="0"/>
                  <a:ext cx="36288" cy="0"/>
                </a:xfrm>
                <a:prstGeom prst="lin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452" name="Oval 319"/>
                <p:cNvSpPr/>
                <p:nvPr/>
              </p:nvSpPr>
              <p:spPr>
                <a:xfrm>
                  <a:off x="140576" y="485630"/>
                  <a:ext cx="95141" cy="93718"/>
                </a:xfrm>
                <a:prstGeom prst="ellips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453" name="Oval 320"/>
                <p:cNvSpPr/>
                <p:nvPr/>
              </p:nvSpPr>
              <p:spPr>
                <a:xfrm>
                  <a:off x="501250" y="501249"/>
                  <a:ext cx="93718" cy="93718"/>
                </a:xfrm>
                <a:prstGeom prst="ellips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454" name="Oval 321"/>
                <p:cNvSpPr/>
                <p:nvPr/>
              </p:nvSpPr>
              <p:spPr>
                <a:xfrm>
                  <a:off x="626207" y="343632"/>
                  <a:ext cx="93719" cy="93719"/>
                </a:xfrm>
                <a:prstGeom prst="ellips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455" name="Oval 322"/>
                <p:cNvSpPr/>
                <p:nvPr/>
              </p:nvSpPr>
              <p:spPr>
                <a:xfrm>
                  <a:off x="282574" y="343632"/>
                  <a:ext cx="93718" cy="93719"/>
                </a:xfrm>
                <a:prstGeom prst="ellips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456" name="Oval 323"/>
                <p:cNvSpPr/>
                <p:nvPr/>
              </p:nvSpPr>
              <p:spPr>
                <a:xfrm>
                  <a:off x="140576" y="171817"/>
                  <a:ext cx="95141" cy="93718"/>
                </a:xfrm>
                <a:prstGeom prst="ellips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457" name="Oval 324"/>
                <p:cNvSpPr/>
                <p:nvPr/>
              </p:nvSpPr>
              <p:spPr>
                <a:xfrm>
                  <a:off x="485631" y="171817"/>
                  <a:ext cx="93718" cy="93718"/>
                </a:xfrm>
                <a:prstGeom prst="ellips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458" name="Oval 325"/>
                <p:cNvSpPr/>
                <p:nvPr/>
              </p:nvSpPr>
              <p:spPr>
                <a:xfrm>
                  <a:off x="376291" y="15619"/>
                  <a:ext cx="93719" cy="93718"/>
                </a:xfrm>
                <a:prstGeom prst="ellips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459" name="Oval 326"/>
                <p:cNvSpPr/>
                <p:nvPr/>
              </p:nvSpPr>
              <p:spPr>
                <a:xfrm>
                  <a:off x="0" y="15619"/>
                  <a:ext cx="93718" cy="93718"/>
                </a:xfrm>
                <a:prstGeom prst="ellips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  <p:sp>
              <p:nvSpPr>
                <p:cNvPr id="460" name="Oval 327"/>
                <p:cNvSpPr/>
                <p:nvPr/>
              </p:nvSpPr>
              <p:spPr>
                <a:xfrm>
                  <a:off x="0" y="343632"/>
                  <a:ext cx="93718" cy="93719"/>
                </a:xfrm>
                <a:prstGeom prst="ellipse">
                  <a:avLst/>
                </a:pr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36000" tIns="36000" rIns="36000" bIns="36000" numCol="1" anchor="t">
                  <a:noAutofit/>
                </a:bodyPr>
                <a:lstStyle/>
                <a:p>
                  <a:pPr defTabSz="457200">
                    <a:defRPr sz="1800"/>
                  </a:pPr>
                </a:p>
              </p:txBody>
            </p:sp>
          </p:grp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182;p3"/>
          <p:cNvSpPr txBox="1"/>
          <p:nvPr>
            <p:ph type="title"/>
          </p:nvPr>
        </p:nvSpPr>
        <p:spPr>
          <a:xfrm>
            <a:off x="777600" y="671998"/>
            <a:ext cx="22838400" cy="1575905"/>
          </a:xfrm>
          <a:prstGeom prst="rect">
            <a:avLst/>
          </a:prstGeom>
        </p:spPr>
        <p:txBody>
          <a:bodyPr/>
          <a:lstStyle/>
          <a:p>
            <a:pPr/>
            <a:r>
              <a:t>Что такое пространственные данные, геоданные?</a:t>
            </a:r>
          </a:p>
        </p:txBody>
      </p:sp>
      <p:sp>
        <p:nvSpPr>
          <p:cNvPr id="466" name="Google Shape;183;p3"/>
          <p:cNvSpPr txBox="1"/>
          <p:nvPr>
            <p:ph type="body" sz="quarter" idx="1"/>
          </p:nvPr>
        </p:nvSpPr>
        <p:spPr>
          <a:xfrm>
            <a:off x="11996093" y="6366190"/>
            <a:ext cx="11167535" cy="4685329"/>
          </a:xfrm>
          <a:prstGeom prst="rect">
            <a:avLst/>
          </a:prstGeom>
        </p:spPr>
        <p:txBody>
          <a:bodyPr/>
          <a:lstStyle>
            <a:lvl1pPr marL="0">
              <a:spcBef>
                <a:spcPts val="0"/>
              </a:spcBef>
              <a:defRPr sz="6900"/>
            </a:lvl1pPr>
          </a:lstStyle>
          <a:p>
            <a:pPr/>
            <a:r>
              <a:t>Данные, содержащие сведения о местоположении объекта или явления</a:t>
            </a:r>
          </a:p>
        </p:txBody>
      </p:sp>
      <p:pic>
        <p:nvPicPr>
          <p:cNvPr id="467" name="Google Shape;184;p3" descr="Google Shape;184;p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818" y="2732763"/>
            <a:ext cx="10545738" cy="98006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238;p11"/>
          <p:cNvSpPr txBox="1"/>
          <p:nvPr>
            <p:ph type="title"/>
          </p:nvPr>
        </p:nvSpPr>
        <p:spPr>
          <a:xfrm>
            <a:off x="777600" y="671998"/>
            <a:ext cx="22838400" cy="1575905"/>
          </a:xfrm>
          <a:prstGeom prst="rect">
            <a:avLst/>
          </a:prstGeom>
        </p:spPr>
        <p:txBody>
          <a:bodyPr/>
          <a:lstStyle/>
          <a:p>
            <a:pPr/>
            <a:r>
              <a:t>Источники геоданных</a:t>
            </a:r>
          </a:p>
        </p:txBody>
      </p:sp>
      <p:pic>
        <p:nvPicPr>
          <p:cNvPr id="470" name="Google Shape;239;p11" descr="Google Shape;239;p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646" y="1833101"/>
            <a:ext cx="16745811" cy="101129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244;p12"/>
          <p:cNvSpPr txBox="1"/>
          <p:nvPr>
            <p:ph type="title"/>
          </p:nvPr>
        </p:nvSpPr>
        <p:spPr>
          <a:xfrm>
            <a:off x="777600" y="671998"/>
            <a:ext cx="22838400" cy="1575905"/>
          </a:xfrm>
          <a:prstGeom prst="rect">
            <a:avLst/>
          </a:prstGeom>
        </p:spPr>
        <p:txBody>
          <a:bodyPr/>
          <a:lstStyle/>
          <a:p>
            <a:pPr/>
            <a:r>
              <a:t>Источники геоданных</a:t>
            </a:r>
          </a:p>
        </p:txBody>
      </p:sp>
      <p:pic>
        <p:nvPicPr>
          <p:cNvPr id="473" name="Google Shape;245;p12" descr="Google Shape;245;p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646" y="1833101"/>
            <a:ext cx="16745811" cy="10112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Google Shape;246;p12" descr="Google Shape;246;p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0591" y="2360776"/>
            <a:ext cx="17587707" cy="115140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251;p13"/>
          <p:cNvSpPr txBox="1"/>
          <p:nvPr>
            <p:ph type="title"/>
          </p:nvPr>
        </p:nvSpPr>
        <p:spPr>
          <a:xfrm>
            <a:off x="777600" y="671998"/>
            <a:ext cx="22838400" cy="1575905"/>
          </a:xfrm>
          <a:prstGeom prst="rect">
            <a:avLst/>
          </a:prstGeom>
        </p:spPr>
        <p:txBody>
          <a:bodyPr/>
          <a:lstStyle/>
          <a:p>
            <a:pPr/>
            <a:r>
              <a:t>Источники геоданных</a:t>
            </a:r>
          </a:p>
        </p:txBody>
      </p:sp>
      <p:pic>
        <p:nvPicPr>
          <p:cNvPr id="477" name="Google Shape;252;p13" descr="Google Shape;252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646" y="1833101"/>
            <a:ext cx="16745811" cy="10112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Google Shape;253;p13" descr="Google Shape;253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0591" y="2360777"/>
            <a:ext cx="17587707" cy="11514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Google Shape;254;p13" descr="Google Shape;254;p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56074" y="3756562"/>
            <a:ext cx="16300885" cy="10671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259;p14"/>
          <p:cNvSpPr txBox="1"/>
          <p:nvPr>
            <p:ph type="title"/>
          </p:nvPr>
        </p:nvSpPr>
        <p:spPr>
          <a:xfrm>
            <a:off x="777600" y="671998"/>
            <a:ext cx="22838400" cy="1575905"/>
          </a:xfrm>
          <a:prstGeom prst="rect">
            <a:avLst/>
          </a:prstGeom>
        </p:spPr>
        <p:txBody>
          <a:bodyPr/>
          <a:lstStyle/>
          <a:p>
            <a:pPr/>
            <a:r>
              <a:t>Источники геоданных</a:t>
            </a:r>
          </a:p>
        </p:txBody>
      </p:sp>
      <p:pic>
        <p:nvPicPr>
          <p:cNvPr id="482" name="Google Shape;260;p14" descr="Google Shape;260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646" y="1833101"/>
            <a:ext cx="16745811" cy="10112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Google Shape;261;p14" descr="Google Shape;261;p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0591" y="2360777"/>
            <a:ext cx="17587707" cy="11514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Google Shape;262;p14" descr="Google Shape;262;p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56074" y="3756562"/>
            <a:ext cx="16300885" cy="10671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Google Shape;263;p14" descr="Google Shape;263;p1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591341" y="4808799"/>
            <a:ext cx="14661509" cy="9598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268;p15"/>
          <p:cNvSpPr txBox="1"/>
          <p:nvPr>
            <p:ph type="title"/>
          </p:nvPr>
        </p:nvSpPr>
        <p:spPr>
          <a:xfrm>
            <a:off x="777599" y="671998"/>
            <a:ext cx="22838400" cy="1575905"/>
          </a:xfrm>
          <a:prstGeom prst="rect">
            <a:avLst/>
          </a:prstGeom>
        </p:spPr>
        <p:txBody>
          <a:bodyPr/>
          <a:lstStyle/>
          <a:p>
            <a:pPr/>
            <a:r>
              <a:t>Открытые источники геоданных</a:t>
            </a:r>
          </a:p>
        </p:txBody>
      </p:sp>
      <p:sp>
        <p:nvSpPr>
          <p:cNvPr id="488" name="Google Shape;269;p15"/>
          <p:cNvSpPr txBox="1"/>
          <p:nvPr>
            <p:ph type="body" idx="4294967295"/>
          </p:nvPr>
        </p:nvSpPr>
        <p:spPr>
          <a:xfrm>
            <a:off x="700140" y="3422298"/>
            <a:ext cx="19263882" cy="909205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>
              <a:spcBef>
                <a:spcPts val="0"/>
              </a:spcBef>
              <a:defRPr sz="4900"/>
            </a:pPr>
            <a:r>
              <a:t>- Глобальные:</a:t>
            </a:r>
          </a:p>
          <a:p>
            <a:pPr lvl="1" marL="0" indent="694874">
              <a:spcBef>
                <a:spcPts val="1300"/>
              </a:spcBef>
              <a:buSzTx/>
              <a:buNone/>
              <a:defRPr sz="4900"/>
            </a:pPr>
            <a:r>
              <a:t>- OpenStreetMap</a:t>
            </a:r>
          </a:p>
          <a:p>
            <a:pPr lvl="1" marL="0" indent="694874">
              <a:spcBef>
                <a:spcPts val="1300"/>
              </a:spcBef>
              <a:buSzTx/>
              <a:buNone/>
              <a:defRPr sz="4900"/>
            </a:pPr>
            <a:r>
              <a:t>- NASA Earth Explorer (космические снимки, рельеф)</a:t>
            </a:r>
          </a:p>
          <a:p>
            <a:pPr marL="0">
              <a:spcBef>
                <a:spcPts val="1300"/>
              </a:spcBef>
              <a:defRPr sz="4900"/>
            </a:pPr>
            <a:r>
              <a:t>- Региональные:</a:t>
            </a:r>
          </a:p>
          <a:p>
            <a:pPr lvl="1" marL="0" indent="694874">
              <a:spcBef>
                <a:spcPts val="1300"/>
              </a:spcBef>
              <a:buSzTx/>
              <a:buNone/>
              <a:defRPr sz="4900"/>
            </a:pPr>
            <a:r>
              <a:t>- Данные по объектам культурного наследия</a:t>
            </a:r>
          </a:p>
          <a:p>
            <a:pPr lvl="1" marL="0" indent="694874">
              <a:spcBef>
                <a:spcPts val="1300"/>
              </a:spcBef>
              <a:buSzTx/>
              <a:buNone/>
              <a:defRPr sz="4900"/>
            </a:pPr>
            <a:r>
              <a:t>- Данные по ДТП</a:t>
            </a:r>
          </a:p>
          <a:p>
            <a:pPr lvl="1" marL="0" indent="694874">
              <a:spcBef>
                <a:spcPts val="1300"/>
              </a:spcBef>
              <a:buSzTx/>
              <a:buNone/>
              <a:defRPr sz="4900"/>
            </a:pPr>
            <a:r>
              <a:t>- </a:t>
            </a:r>
            <a:r>
              <a:rPr sz="4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loadmap.net</a:t>
            </a:r>
            <a:r>
              <a:t> - старые топографические карты/планы</a:t>
            </a:r>
          </a:p>
          <a:p>
            <a:pPr lvl="1" marL="0" indent="694874">
              <a:spcBef>
                <a:spcPts val="1300"/>
              </a:spcBef>
              <a:buSzTx/>
              <a:buNone/>
              <a:defRPr sz="4900"/>
            </a:pPr>
            <a:r>
              <a:t>- Реформа ЖКХ</a:t>
            </a:r>
          </a:p>
          <a:p>
            <a:pPr marL="0">
              <a:spcBef>
                <a:spcPts val="1300"/>
              </a:spcBef>
              <a:defRPr sz="4900"/>
            </a:pPr>
            <a:r>
              <a:t>- Локальные:</a:t>
            </a:r>
          </a:p>
          <a:p>
            <a:pPr lvl="1" marL="0" indent="694874">
              <a:spcBef>
                <a:spcPts val="1300"/>
              </a:spcBef>
              <a:buSzTx/>
              <a:buNone/>
              <a:defRPr sz="4900"/>
            </a:pPr>
            <a:r>
              <a:t>- Городские порталы открытых данных г. Москвы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Настольные ГИС-пакет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Настольные ГИС-пакеты</a:t>
            </a:r>
          </a:p>
        </p:txBody>
      </p:sp>
      <p:pic>
        <p:nvPicPr>
          <p:cNvPr id="49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169" y="2367126"/>
            <a:ext cx="22985662" cy="112023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